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/>
    <p:restoredTop sz="94697"/>
  </p:normalViewPr>
  <p:slideViewPr>
    <p:cSldViewPr snapToGrid="0" snapToObjects="1">
      <p:cViewPr varScale="1">
        <p:scale>
          <a:sx n="61" d="100"/>
          <a:sy n="61" d="100"/>
        </p:scale>
        <p:origin x="84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29:52.53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13476 4604 0,'18'-18'31,"17"0"-15,-17 1-16,35-18 16,-36 17-16,19-17 15,52-18-15,-35 0 16,17 0-16,1 0 16,17-18-16,0 19 0,124-90 15,-89 72-15,89-71 16,0 17-1,-54 36 1,-105 53-16,0 0 0,-18 17 16,-17 0-16,0 1 15,-36 17-15,-35 0 16</inkml:trace>
  <inkml:trace contextRef="#ctx0" brushRef="#br0" timeOffset="478.8446">13794 4057 0,'-18'18'15,"0"17"1,18 0-16,-53 53 16,18-52-16,-53 69 15,35-34-15,-35 52 16,53-70-16,-18 18 16,35-53-1,53 17-15,1-35 16,87-18-16,-52 1 15,87-36 1,-87 35-16,52-17 16,-70 35-16,-17-18 15</inkml:trace>
  <inkml:trace contextRef="#ctx0" brushRef="#br0" timeOffset="13707.2141">21255 7479 0,'0'-18'31,"18"18"16,-1 0-31,1 0-16,-1 0 15,1 0-15,0 0 0,52 0 16,-34 0-16,34-17 16,-35 17-16,36-18 15,-53 18-15,34 0 16,-34 0-16,0 0 15</inkml:trace>
  <inkml:trace contextRef="#ctx0" brushRef="#br0" timeOffset="15945.0667">25735 7426 0,'-17'0'0,"-1"18"78,0-18-46,1 0-17,34 0 48,1 0-48,0 0 1,17 0-16,0 0 0,36 0 16,-18-18-16,35 0 15,-35 18-15,35-17 16,-71 17-1</inkml:trace>
  <inkml:trace contextRef="#ctx0" brushRef="#br0" timeOffset="19908.8795">24395 8378 0,'0'18'78,"0"17"-63,0-17-15,0 35 16,17-35-16,19 17 16,-19-35-16,18 35 15,-17-35-15,0 0 16,-1 0-16,1-17 15,0 17-15,-1-36 16,1 19-16,-18-19 16,18 19-1,-18-36-15,0 17 16,0 1-16,0 18 16,0-19-1,-18 19-15,18 34 31,18 36-15,-18-35-16,17 17 16,-17 0-16,18 54 15,-18-36-15,17-1 16,-17 1-16,0 0 0,18 18 16,-18 52-16,0-70 15,-35 35-15,35-35 16,-18-17-16,1-1 0,-19 0 15,19-17-15,-19-1 16,1-17-16,-18 0 16,18 0-1,-53-35-15,52 18 16,-34-1-16,35 0 16,-18 18-1,35 18-15</inkml:trace>
  <inkml:trace contextRef="#ctx0" brushRef="#br1" timeOffset="82790.4502">2434 13458 0,'0'-17'16,"-17"17"0,17-18-1,17 18 1,1 18 0,17-18-1,-17 0-15,52 0 16,-34 0-16,16-18 15,37 18-15,-36 0 16,35 0 0,-53 0-16,36 18 15,-36-18-15,0 0 16,-17 0-16,-1-18 16,-34 1-1,-1 17 1</inkml:trace>
  <inkml:trace contextRef="#ctx0" brushRef="#br1" timeOffset="83257.1718">2805 13212 0,'-18'17'15,"18"1"-15,0-1 16,0 1-16,35 0 16,1-18-16,34 17 15,-35 1-15,54 0 16,-72-1 0,54 19-16,-54-19 15,1 18-15,-18-17 16,0 0-1,-18-18-15,-35 17 16,18 1-16,0-18 16,0 18-16,-1-18 0,19 0 15,-1 0-15,0 17 16</inkml:trace>
  <inkml:trace contextRef="#ctx0" brushRef="#br1" timeOffset="84135.1984">3175 12788 0,'-18'0'15,"36"0"1,0 0 0,17 0-16,18 0 15,0 0-15,17 0 16,-17 18-16,18-1 15,-36-17-15,36 18 16,-54 0-16,19-18 16,-19 0-1,1 0-15,-18-18 16</inkml:trace>
  <inkml:trace contextRef="#ctx0" brushRef="#br1" timeOffset="84452.7954">3545 12629 0,'36'18'0,"17"0"16,-18-1-16,18 19 15,-18-19-15,0 19 16,-17-19-16,17 18 16,-35-17-16,0 17 15,0-17-15,0 0 0,-35 17 16,17-17-16,1-18 16,-36 17-16,35-17 15,1 0-15,-19 0 16,19 18-16,-1-18 0,0 0 15</inkml:trace>
  <inkml:trace contextRef="#ctx0" brushRef="#br1" timeOffset="85174.8465">4921 12136 0,'18'0'15,"35"0"1,-18 0-16,0 0 0,18 0 16,53-18-1,0 18-15,-53 0 16,35 0-16,-70 18 16,17-18-16,-17 17 0,-1 1 15</inkml:trace>
  <inkml:trace contextRef="#ctx0" brushRef="#br1" timeOffset="85514.0643">5239 11977 0,'53'0'16,"-18"17"-16,18-17 0,17 0 15,-17 18-15,18 17 16,-36-17 0,-17 0-16,17 17 0,-35 0 15,0 0-15,0-17 16,-35 0-1,17-1-15,-17 1 16,0 0-16,-18-1 16,35-17-16,-17 18 15,17 0-15,1-1 16,17 1-16</inkml:trace>
  <inkml:trace contextRef="#ctx0" brushRef="#br1" timeOffset="113444.268">2046 6138 0,'0'-17'0,"0"-1"16,-18 18 0,1 35-1,-1 1 1,1 17-16,-1-1 0,0 1 16,1 18-16,-1 52 15,18-52-15,18-18 0,17 35 16,35-17-1,-34-54-15,-1-17 16,18 0-16,18 0 16,-36-17-16,-18-1 0,1 0 15,-18 1-15,0-19 16,-35 19-16,0-1 0,-1 18 16,-70 18-1,71-18-15,0 17 0,0 1 16,52-18-1,1 0-15</inkml:trace>
  <inkml:trace contextRef="#ctx0" brushRef="#br1" timeOffset="113725.1972">2452 6156 0,'-18'35'16,"1"1"-16,17-1 15,-18 18-15,18-18 16,0 0-16,18-17 0,-1 35 16,1-53-16,17 17 15,36-17 1,17-35-16,-53 18 15,36-19-15,-54 19 16,1-1-16,0 0 16,-18 1-16</inkml:trace>
  <inkml:trace contextRef="#ctx0" brushRef="#br1" timeOffset="113892.2826">2699 6174 0,'0'105'16,"0"19"0,0-54-16,17 72 15,1-89-15,0 35 16,-1-53-16,-17 0 0,18-17 16</inkml:trace>
  <inkml:trace contextRef="#ctx0" brushRef="#br1" timeOffset="114911.2187">7638 10142 0,'-36'36'16,"1"17"0,17-18-16,1 18 15,17 35-15,0-35 16,0 0-16,35 35 16,18-17-1,-18-54-15,1 1 0,34-1 16,1-34-1,-54-1-15,1 1 0,0-36 16,-36 17 0,-17 1-16,-1 17 0,-34 1 15,-18 17 1,35 0-16,0 17 16,35-17-16</inkml:trace>
  <inkml:trace contextRef="#ctx0" brushRef="#br1" timeOffset="115188.567">8167 10195 0,'-35'18'16,"17"0"-16,0 17 15,1 53 1,17-53-16,17-17 0,54 0 16,-1-1-1,-34-17-15,-1 0 0,53 0 16,-35-35 0,-35 35-16,17-18 15,-35 1 1,-18 17-16</inkml:trace>
  <inkml:trace contextRef="#ctx0" brushRef="#br1" timeOffset="115361.0009">8396 10195 0,'-35'36'16,"35"-1"-16,-18 71 15,1-53-15,17 17 0,0-17 16,17 53-16,-17-53 16,18 0-16,-1-18 0,-17 0 15</inkml:trace>
  <inkml:trace contextRef="#ctx0" brushRef="#br1" timeOffset="124382.2272">3863 15064 0,'0'-18'15,"0"0"1,-18 18 15,1 36-15,-1-19-16,0 19 0,-17 34 15,17-35-15,1 54 16,-1-37-16,18 1 16,0-17-16,35 34 15,-17-52-15,35 17 16,-35-17-16,-1-18 16,19 0-16,-1 0 15,-18-18-15,1-17 16,-36 17-1,-17-17-15,0 17 16,-18 1 0,18-1-16,-1 18 15,19 0-15,17-18 16</inkml:trace>
  <inkml:trace contextRef="#ctx0" brushRef="#br1" timeOffset="124655.0692">4145 15064 0,'-17'35'15,"17"18"-15,0 0 16,0-36-16,17 19 15,1-19 1,35 19-16,-18-36 16,0 17-16,36-17 15,-54 0-15,36-17 16,-35-1-16,17 0 16,-17 18-16,-18-17 15</inkml:trace>
  <inkml:trace contextRef="#ctx0" brushRef="#br1" timeOffset="124809.9658">4374 15134 0,'0'106'16,"18"35"-16,-18 0 15,18-88-15,-18 0 16,17 35-16</inkml:trace>
  <inkml:trace contextRef="#ctx0" brushRef="#br1" timeOffset="125894.8858">7214 17868 0,'-17'0'16,"-1"0"-1,0 0 1,1 0-16,-1 18 15,0-1-15,-17 36 16,18-17-16,-1 70 16,18-54-16,0 1 15,0 71-15,18-71 16,52 17-16,-52-34 16,52-1-1,-34-35-15,-1 0 0,-17 0 0,-1 0 16,18-18-1,-17 1-15,-18-1 16,0-17-16,-18 17 16,-17 0-16,0 1 0,0-1 0,-36 0 15,18 18 1,18 0-16,17 0 16</inkml:trace>
  <inkml:trace contextRef="#ctx0" brushRef="#br1" timeOffset="126222.0617">7691 17886 0,'-18'0'16,"0"17"-1,18 36 1,-17-35-16,17 17 16,-18 18-16,18-35 15,0 0-15,18-1 16,-1 1-16,1-1 16,17-17-16,0 0 0,36 0 15,-18 0-15,-18-17 0,18 17 16,-18 0-16,-17 0 15,17-18 1,-35 36 0</inkml:trace>
  <inkml:trace contextRef="#ctx0" brushRef="#br1" timeOffset="126407.1691">7885 17903 0,'-18'36'16,"0"17"-1,36 105 1,17-16-16,1-19 16,-19-88-16,18 18 15</inkml:trace>
  <inkml:trace contextRef="#ctx0" brushRef="#br1" timeOffset="141699.3682">13018 13035 0,'0'106'16,"17"-53"-16,-17 17 0,35 54 16,-17-54-16,0 1 15,-1 53-15,-17-72 16,18 54-16,-18-53 16,0 53-1,-18-53-15,18 0 0,0 35 16,-17-53-16,17 1 15,0-1-15,0 0 0,17 36 16,-17 17 0,0-35-16,0 0 0,0 0 15,18 0-15,-18 52 16,0-52-16,18-17 0,-18 17 16,0-18-1,-18-18-15,18 36 16,0-35-16,0 17 0,-18 36 15,18-36-15,0 18 16,0 18 0,0-54-16,-17 18 0,17 1 15,0-19-15,0 1 16,0 0-16,0-1 0,0 19 16,0-19-16,17 19 15,1-1-15,-18-18 16,18 19-16,-18-19 15,0 1 1,0 0-16,0-1 16,-18 1-16,18 0 15,0 17 1,18 18 0,-1-53-16,-17-18 46</inkml:trace>
  <inkml:trace contextRef="#ctx0" brushRef="#br1" timeOffset="142026.9933">12947 15681 0,'18'71'16,"-1"17"-16,1-53 15,0 0-15,-1 1 0,1 16 16,-1-34-16,1 0 15,17 17-15,1-35 16,-1-18-16,0-35 16,0 18-16,1 0 15,-19 0-15,1-18 16,0-18-16,-1 36 16,-17 0-16,0-1 0</inkml:trace>
  <inkml:trace contextRef="#ctx0" brushRef="#br1" timeOffset="142538.9671">12771 13335 0,'-18'0'16,"36"-18"-1,-1-35-15,1 1 16,17-1-16,-17 0 0,17-53 16,-17 53-1,17 0-15,0-53 16,-17 71-16,0 0 0,-18-1 15,17 36 1,-17 18 0,0 0-16,18 35 15,35 35-15,-36-35 16,54 35-16,-36-53 16,-17 0-16,35 36 15,-18-36-15</inkml:trace>
  <inkml:trace contextRef="#ctx0" brushRef="#br0" timeOffset="187206.4968">15081 12365 0,'-17'0'0,"34"0"47,1 0-16,0 18-15,-1 17-16,18-18 15,1 36-15,-1-17 16,0-19-16,1 19 0,34 16 16,-35-34-16,54 17 15,-54-17 1,-17 0-16,34 17 16,-34-17-16,0-1 0,17-17 15,-35 18 1,-18-18-1,1-35 1</inkml:trace>
  <inkml:trace contextRef="#ctx0" brushRef="#br0" timeOffset="187506.4155">15610 12312 0,'0'-18'0,"-17"18"31,-1 36-15,-17-1-16,-18 71 15,18-53-15,-36 88 16,53-88-16,-34 70 16,34-70-16,0-18 15,1 1-15,34-36 16</inkml:trace>
  <inkml:trace contextRef="#ctx0" brushRef="#br0" timeOffset="188321.163">16157 12347 0,'-17'0'16,"34"0"0,19 0-1,-1 0-15,-18 0 0,19 0 16,52 0 0,-53 0-16,-17 0 0,52-17 15,-52 17-15,0 0 16,-1 0-16,1 0 15</inkml:trace>
  <inkml:trace contextRef="#ctx0" brushRef="#br0" timeOffset="188485.3563">16298 12524 0,'0'17'16,"18"-17"-1,0 0-15,-1 0 0,19 0 16,-1-17-16,0 17 0,18 0 16,-35 0-16,-1 0 15</inkml:trace>
  <inkml:trace contextRef="#ctx0" brushRef="#br0" timeOffset="194287.0321">5521 13899 0,'-18'0'110,"1"0"-95,-1 0 1,18-17-16,-18 17 15,-17 0-15,18 0 16,-19 0-16,-17 17 16,36-17-16,-36 36 15,17-19-15,-16 19 16,16-19-16,1 1 16,17 0-16,-17 34 15,17-34-15,-17 17 16,18-17-1,-1 35-15,18-35 16,0 17-16,0-17 16,18 17-16,-18 0 15,17-17-15,1 17 16,17-17-16,18 52 16,-18-52-16,1 17 0,69 18 15,1 0 1,-53-53-16,18 18 0,-18-1 15,70-17-15,-52 0 16,-18-17-16,17-1 0,-17 0 16,53-35-1,-71 18-15,0 17 0,-17 1 16,0-1-16,-1-17 16,-17 17-16,-17 1 15,-1-1-15,0 0 16,-17-35-16,35 36 15,-17-18-15,-1-1 0,-17-52 16,17 53-16,-17-36 16,-1 36-1,1 17-15,-18 1 0,36 17 16,-36 0 0,35 0-16,0 0 0,1 17 15</inkml:trace>
  <inkml:trace contextRef="#ctx0" brushRef="#br0" timeOffset="195421.2118">6809 13988 0,'0'-18'0,"-18"0"31,0 18-15,-17 0-1,17 0-15,-17 0 16,18 0-16,-36 18 15,17 0-15,-34-1 16,34 1-16,-34 17 16,35 0-16,-1 1 15,19-1-15,-19 18 16,19-18-16,17 18 16,0-35-1,17 35-15,1-18 16,53 36-16,-36-36 15,88 18-15,-70-36 16,88 36-16,-70-35 16,70 0-16,-70-18 15,34-18-15,-52 18 16,36-35 0,-54-1-16,18 1 15,-36 0-15,19 0 0,-19-36 16,1 18-16,-18-35 15,-18 35-15,-35-18 16,36 36-16,-71 0 16,52 17-16,-17 1 15,0-1-15,-52 0 16,52 1-16,17 17 0,1 0 16,0 0-16,0 17 15,35 1-15,-18-18 16</inkml:trace>
  <inkml:trace contextRef="#ctx0" brushRef="#br0" timeOffset="196409.8793">17092 10513 0,'-18'0'15,"36"0"1,17 0 0,-17 0-16,17 0 0,18 0 15,-18 0-15,54 0 16,-54 0-16,0 0 0,-17 0 16,0 0-16,-1 0 15</inkml:trace>
  <inkml:trace contextRef="#ctx0" brushRef="#br0" timeOffset="196844.3074">17092 10601 0,'18'0'15,"-1"18"-15,1-1 16,-18 19-16,18-19 16,-1 54-16,-17-36 15,18 0-15,-18 18 0,18 71 16,-18-54-16,17 107 16,-17-54-1,0 142-15,0-124 16,18 194-16,-18-159 15,17 195-15,-17-195 16,0 195 0,-17-160-16,-1 195 15,18-212-15,-17 176 16,17-193-16,35 123 16,-18-177-16,36 124 15,-35-141-15,35 106 16,-18-124-16,-17 0 15,0 0-15,17 0 0,0 18 16,-17-71-16,-1-17 16</inkml:trace>
  <inkml:trace contextRef="#ctx0" brushRef="#br0" timeOffset="197623.4465">17551 10777 0,'17'0'0,"1"-35"15,0 35-15,35-18 16,-18 36-16,0 0 16,18 35-16,-35-18 15,-1 0-15,1 0 0,0 1 16,-36 52-16,0-53 16,1 1-16,-1-1 0,0 0 15,-17 36 1,17-54-16,18 1 0,18 0 15,53-18 1,-36 0-16,35-18 16,-34 18-16,17 0 15,-36-18-15</inkml:trace>
  <inkml:trace contextRef="#ctx0" brushRef="#br0" timeOffset="197990.4986">18133 10813 0,'17'-18'16,"1"0"-16,53 1 15,-36-1 1,0 18-16,36-18 16,-54 1-16,1 17 0,0 0 15</inkml:trace>
  <inkml:trace contextRef="#ctx0" brushRef="#br0" timeOffset="198294.382">18203 10777 0,'0'36'15,"0"-19"-15,0 19 0,-17 16 16,17-16-16,0 17 16,0-18-16,17-17 15,36 17-15,-17-17 16,-1-1-16,35 36 15,-34-53-15,-1 35 16,-17 1 0,-18-19-16,-53 1 15,35-18-15,-35 18 0,-17-18 16,34 0-16,19 0 16,-19 0-1,36-18-15,0 0 0,18 1 16</inkml:trace>
  <inkml:trace contextRef="#ctx0" brushRef="#br0" timeOffset="198602.7077">18697 10760 0,'36'0'16,"-1"-18"-1,0 0-15,36-17 16,-36 35-16,18-17 15,-18 17 1,-53 0 0</inkml:trace>
  <inkml:trace contextRef="#ctx0" brushRef="#br0" timeOffset="198948.9203">18768 10760 0,'0'17'15,"0"1"1,17 0-16,-17-1 16,0 1-16,18 17 15,-18-17-15,18 17 16,-18-17-16,35 17 16,0-17-16,1 17 15,-19-17-15,18-1 16,-35 1-16,18 17 15,-18 0-15,-18 1 16,1-19-16,-1 19 16,1-36-16,-19 17 15,19-17 1,-19 0-16,19 0 16,-19 0-1,19 0-15,-1-17 0,18-1 16,18 18-1</inkml:trace>
  <inkml:trace contextRef="#ctx0" brushRef="#br0" timeOffset="199513.4361">17604 11836 0,'70'-36'0,"-35"19"16,36-1-16,-36 18 16,18 18-16,-35-1 15,-18 54-15,0-36 16,-35 53-1,-1-52-15,1 34 16,35-34-16,-18-1 16,36-18-16,17 1 15,1-18-15,34-18 16,-35 18-16,18-17 16</inkml:trace>
  <inkml:trace contextRef="#ctx0" brushRef="#br0" timeOffset="199864.2529">18274 11765 0,'18'-35'16,"-1"35"-16,1 0 15,-1 18 1,1-1-1,-18 18-15,0 1 16,18-19-16,-18 1 16,17 0-16,1 17 15,0-17-15,-1 17 16,1-18-16,0 1 16,-18 0-16,0 17 15,-18-17-15,18-1 16,-35 1-16,-18-18 15,17 18-15,19-18 16,-18 0-16,17 0 16,18-18-1</inkml:trace>
  <inkml:trace contextRef="#ctx0" brushRef="#br0" timeOffset="200119.3253">18838 11677 0,'-17'0'16,"17"35"-1,0 1-15,-18 52 16,18-35-16,18 0 0,-18-1 15,17-16-15,1 34 16,0-34-16,-18-19 16,17 18-16,-17-17 0,0 0 15,0-1-15</inkml:trace>
  <inkml:trace contextRef="#ctx0" brushRef="#br0" timeOffset="200682.7203">18221 12612 0,'18'0'31,"-1"0"-15,1 17-16</inkml:trace>
  <inkml:trace contextRef="#ctx0" brushRef="#br0" timeOffset="200815.9812">18292 12965 0,'0'17'16</inkml:trace>
  <inkml:trace contextRef="#ctx0" brushRef="#br0" timeOffset="200932.7744">18362 13141 0,'0'18'15,"18"-18"1</inkml:trace>
  <inkml:trace contextRef="#ctx0" brushRef="#br0" timeOffset="202170.4595">18292 13670 0,'17'18'47,"1"-1"-32,-18 1 1</inkml:trace>
  <inkml:trace contextRef="#ctx0" brushRef="#br0" timeOffset="202311.1391">18292 13899 0,'17'18'15,"-17"0"1</inkml:trace>
  <inkml:trace contextRef="#ctx0" brushRef="#br0" timeOffset="202439.4645">18327 14041 0,'-18'0'31</inkml:trace>
  <inkml:trace contextRef="#ctx0" brushRef="#br0" timeOffset="204306.8042">6914 13335 0,'0'-18'15,"-17"1"-15,-1 17 16,-17-18-16,17 18 16,1-18-16,-54 18 15,36 0-15,0 0 0,-18 0 16,17 18-16,-52 0 16,53 17-16,-18-17 15,18 17-15,17-17 0,0 52 16,1-52-1,34 35-15,1 17 0,0-34 16,17 16-16,0-16 0,71 34 16,-53-34-1,18-1-15,-19 0 0,19-17 16,70 17-16,-70-17 16,52-1-1,-70-17-15,-18 0 0,18 0 0,-35-17 16,17 17-16,-17 0 15,-1-18-15,1-17 16,-18 17-16,0-17 16,0 0-16,0-1 0,-18 1 0,-34-53 15,16 35-15,1 18 16,-53-36 0,35 36-16,0 17 0,-35 0 15,52 18-15,19 0 16,-1 0-16,1 0 0</inkml:trace>
  <inkml:trace contextRef="#ctx0" brushRef="#br0" timeOffset="205196.8135">8237 13370 0,'-17'0'31,"-1"-17"-31,18-1 16,-35 18-16,17 0 15,-17 0-15,-18 0 0,-35 18 16,17-18-1,18 35-15,-17-17 0,17-1 16,0 18-16,0 1 0,-18 34 16,54-17-16,17-17 15,0 52-15,35-53 16,0 0-16,89 18 16,-54-35-16,19-1 15,-19 1-15,36 0 0,88-1 16,-106-17-16,0 0 15,71-17-15,-88-19 16,-18 1-16,52-35 16,-69 17-16,-19 17 0,1-69 15,-36 69 1,1 1-16,-19-18 16,-34 18-16,17 0 0,-35 17 0,-71 0 15,71 18-15,0 0 16,17 18-16,-35 35 15,71-36-15</inkml:trace>
  <inkml:trace contextRef="#ctx0" brushRef="#br0" timeOffset="206737.1045">17568 14623 0,'0'-18'15,"18"18"16,53-18-15,-36 18-16,35 18 16,-34-18-16,17 35 15,-36 1-15,-17-19 16,0 1-16,-17 35 0,-1-36 16,0 19-16,-17-19 15,17 1-15,1 0 0,-1-18 16,18 17-16,18-17 15,17 0-15,18-17 16,-18 17-16,36-36 16,-36 36-16</inkml:trace>
  <inkml:trace contextRef="#ctx0" brushRef="#br0" timeOffset="207110.8053">18150 14552 0,'36'-18'16,"17"-17"-16,-36 35 15,19-17 1,-19 17-16,-34 17 31,-36 18-31,35 1 16,-17-19-16,-1 36 15,19-35-15,17 0 0,-18-18 16,18 17-16,18 18 16,-1-35-16,36 36 15,-35-36-15,17 17 16,18 1-16,-35 0 16,-1-1-16,1 1 15,-18 0-15,-18-1 0,1-17 16,-18 18-16,17-18 15,-35 0 1,35 18-16,1-18 0,-1 0 16,18-18-1</inkml:trace>
  <inkml:trace contextRef="#ctx0" brushRef="#br0" timeOffset="207504.0246">18644 14499 0,'18'-17'15,"17"17"1,1-18 0,-19 0-1,-17 36-15,-17-18 16,-1 18-16,0-18 15,-17 17-15,17 1 0,-17-1 0,17 19 16,1-19-16,17 1 16,-18 0-16,18-1 0,18 1 15,17 17-15,0-17 16,-17-1-16,17-17 16,-17 18-16,0 0 0,17-1 15,-53-17 16,-35 0-31,36 0 16,-19 0-16,-17 18 16,18 0-16,17 17 15,1-35-15,17 18 16</inkml:trace>
  <inkml:trace contextRef="#ctx0" brushRef="#br0" timeOffset="208071.0861">17762 15240 0,'-17'18'0,"17"52"16,0-35-16,17 54 16,-17-36-16,18 17 15,0-52 1,17-1-16,0-17 15,-17 0-15</inkml:trace>
  <inkml:trace contextRef="#ctx0" brushRef="#br0" timeOffset="208405.7739">18098 15222 0,'35'-35'15,"-18"35"-15,19 0 16,-19 0-16,1 0 0,0 18 16,-18-1-16,17 1 0,-17 0 15,0 52-15,0-52 16,0 17-16,0 0 16,0-17-16,18 0 15,0-1 1,17-17-1,-35 18-15,0 0 16,0-1-16,-35 36 16,-1-35-1,19-1-15,-36 19 16,35-19-16,0 1 0,36-18 16,0-18-1</inkml:trace>
  <inkml:trace contextRef="#ctx0" brushRef="#br0" timeOffset="208618.7782">18609 15222 0,'-35'36'15,"-1"-19"-15,19 36 16,17-18-16,17-17 15,36 17-15,-17-17 16,-1 0-16,18-18 0,-18 0 16,0 0-16,36 0 15,-36 0-15</inkml:trace>
  <inkml:trace contextRef="#ctx0" brushRef="#br0" timeOffset="208762.2048">18785 15275 0,'0'53'16,"-17"18"-1,17-18-15,17 35 0,1-53 16,0 53-16</inkml:trace>
  <inkml:trace contextRef="#ctx0" brushRef="#br0" timeOffset="208996.9669">18380 16069 0,'17'0'31,"-17"18"-31</inkml:trace>
  <inkml:trace contextRef="#ctx0" brushRef="#br0" timeOffset="209111.6632">18397 16351 0,'0'18'0,"0"0"0</inkml:trace>
  <inkml:trace contextRef="#ctx0" brushRef="#br0" timeOffset="209249.2483">18468 16616 0,'0'35'16,"0"0"-16,18-35 15,-18 18 1</inkml:trace>
  <inkml:trace contextRef="#ctx0" brushRef="#br0" timeOffset="209346.4945">18503 16810 0,'18'35'0,"-1"0"16,-17-17 0</inkml:trace>
  <inkml:trace contextRef="#ctx0" brushRef="#br0" timeOffset="209956.994">17533 15998 0,'-18'18'15,"18"35"1,0 18 0,0-1-16,0 89 15,0 53-15,0-89 16,-35 142-16,35-124 15,-17-18-15,-1 18 0,18 0 16,-18 124-16,18-124 16,-17-35-16,17 0 15,0 0-15,17 70 16,-17-105-16,0-1 0,18-17 16,0 0-16,34 0 15,-16-35-15,87-1 16,-52-17-16,-1-17 0,-17-1 15,18 0-15,-18 1 16,-18-1-16</inkml:trace>
  <inkml:trace contextRef="#ctx0" brushRef="#br0" timeOffset="211464.6923">19103 10636 0,'-18'-17'15,"36"17"17,0 0-17,17-18-15,0 18 0,0-18 16,18 18-16,18-17 16,-53 17-16,17 0 15,0 17 1,-17 1-16,-18 0 15,0-1-15,0 1 16,0 17-16,0 0 16,0 1-16,17 17 0,-17 0 15,0 52-15,0-34 16,0 70 0,0-53-16,-17 71 15,17-88-15,-18 87 16,18-69-16,-18 87 15,18-88-15,0 106 16,0-88-16,18 88 16,-18-88-16,18 105 15,-1-87-15,19 88 16,-19-89-16,19 124 16,-36-141-16,35 141 15,-35-141-15,0 141 16,-18-124-1,1 142-15,-19-18 16,36-106-16,-17-35 16,17 17-16,0 0 0,-18 124 15,18-141 1,0 18-16,18 70 0,-18-106 16,17 106-1,-17-106-15,0 89 16,0-89-16,0 71 15,0-89-15,0 89 16,0-89-16,0 54 16,0-54-16,0 54 15,0-54-15,18 54 16,-18-71-16,35 53 16,-17-71-16,-18 0 15,35 53 1,-17-52-16,-1 17 0,-17 35 15,0-53-15,0 18 16,0 18-16,-17-36 16,-1 0-16,18-17 15,-18 17-15,18-17 16,0-1 0,0 1-16,18 0 15,0-1-15,-18 1 16,17-18-1,-17 17-15,0 1 16,-17-18 31,-1 0-47,0 18 16,-17-18-16,-53 35 15,35-17-15,-17 17 16,17-17-16,-18 17 0,-35-17 15,53-18-15,0-18 16,36 0 0</inkml:trace>
  <inkml:trace contextRef="#ctx0" brushRef="#br0" timeOffset="217116.8744">8308 12700 0,'-35'-18'0,"35"1"15,-36 17 1,19-18-16,-1 18 0,-35 0 15,18 0-15,0 18 0,-18-1 16,17 1-16,-87 17 16,88 1-16,-18-1 15,-35 0-15,52 0 16,-17 36-16,53-36 16,0 53-16,18-52 15,53 52 1,-19-35-16,90 0 15,-54-36-15,88 19 16,-88-19-16,89-17 16,-89-17-16,53-19 15,-70 19-15,17-54 16,-53 36-16,0-53 16,-35 52-16,-17-69 15,-19 69-15,-69-70 16,16 71-16,-69-18 15,69 36-15,-69-19 16,105 36-16,35-17 16,-17 17-1</inkml:trace>
  <inkml:trace contextRef="#ctx0" brushRef="#br0" timeOffset="217736.5716">9525 12629 0,'-18'-17'0,"-17"-18"16,0 17-16,-53 0 15,35 18 1,0 0-16,0 18 16,-71 17-16,71-17 0,1 17 15,-1 0-15,-36 54 16,72-37-16,-1 19 0,18-18 15,0 0-15,71 53 16,-18-71-16,17 18 16,71 0-16,-52-53 15,69 17 1,-70-34-16,-17-18 0,0 17 0,34-70 16,-52 52-1,-17-16-15,17-19 16,-53 18-16,-18-35 15,-17 53-15,-54-54 16,36 54-16,-52 0 16,52 17-16,-35 18 15</inkml:trace>
  <inkml:trace contextRef="#ctx0" brushRef="#br1" timeOffset="245681.8853">21643 11307 0,'18'-18'0,"-36"18"47,0 35-31,1 0-16,17 1 15,-36 70-15,19-36 16,-1 89-16,18-89 16,0 19-16,35-19 0,-17 1 15,53 17-15,-36-53 16,0 0-16,0-17 15,1-18-15,34 0 16,-34-18-16,-1 1 0,-18-18 16,1-1-16,-18 19 15,-18-54-15,-17 36 0,18 17 16,-36 1-16,-36-19 16,54 36-16,0 0 15,17 0-15,1 18 0,17 0 16</inkml:trace>
  <inkml:trace contextRef="#ctx0" brushRef="#br1" timeOffset="246062.7584">22260 11412 0,'18'0'15,"-18"-17"-15,-18 17 16,1 17-16,-1 19 15,18-19 1,0 19-16,0-1 0,0 0 16,0-17-16,35 35 15,-17-36-15,52 19 16,-34-19-16,34-17 16,-34 0-16,34 0 15,-52-17-15,17 17 16</inkml:trace>
  <inkml:trace contextRef="#ctx0" brushRef="#br1" timeOffset="246261.5499">22560 11430 0,'0'53'0,"-17"0"15,-1 35-15,18-35 16,-18 18-16,18-1 0,-17 1 16,17 34-1,0-52-15,0 18 16,17-53-16,-17-1 16</inkml:trace>
  <inkml:trace contextRef="#ctx0" brushRef="#br1" timeOffset="246605.9726">22913 11730 0,'0'18'16,"53"-1"0,-18 1-16,0-1 15,36 19 1,-18-19-16,-18 1 0,0-18 15,-17 18-15,17-1 16,-17-17-16,0 18 0,-18 0 16</inkml:trace>
  <inkml:trace contextRef="#ctx0" brushRef="#br1" timeOffset="246817.6358">23213 11642 0,'-35'70'16,"17"-17"0,-17 35-16,-18 1 15,35-37-15,18-34 0,-18 17 16,1 18-1</inkml:trace>
  <inkml:trace contextRef="#ctx0" brushRef="#br1" timeOffset="247516.6964">23795 11395 0,'0'-18'16,"-18"18"-1,1 18 1,-1-1-16,-35 89 16,18-35-16,17 17 0,0-17 15,1-1-15,17 1 16,17-18-16,1-1 0,53 19 16,-36-53-16,18-1 15,17-17-15,-17 0 16,0-35-16,-35 17 15,-18-35 1,0 18-16,-71 0 16,36 17-16,-53 1 15,53 17-15,-36 0 16,53 0-16,1 17 16</inkml:trace>
  <inkml:trace contextRef="#ctx0" brushRef="#br1" timeOffset="247796.245">24306 11465 0,'-17'0'15,"-36"36"-15,35-19 16,1 18-1,17 1-15,35 17 16,-18-36-16,19 19 16,-1-19-16,18 1 15,-18-18-15,18 0 16,-18 0-16,1-18 16,-19 18-16,1-35 15,-18 17-15</inkml:trace>
  <inkml:trace contextRef="#ctx0" brushRef="#br1" timeOffset="247991.1535">24518 11501 0,'0'70'16,"-18"36"-16,18 0 15,0 0 1,0-53-16,0 35 16,18-35-1,-18-36-15,0 1 0</inkml:trace>
  <inkml:trace contextRef="#ctx0" brushRef="#br1" timeOffset="248602.2483">25030 11659 0,'17'18'31,"36"0"-15,-18-1-1,1 1-15,34 17 16,-52 0-16,17-17 0,0 0 15,1-1-15,-1 19 16,-35-19-16,18-17 16,-18 18-16</inkml:trace>
  <inkml:trace contextRef="#ctx0" brushRef="#br1" timeOffset="248791.1857">25277 11659 0,'-53'71'15,"0"-1"-15,0 19 16,35-54-16,1 35 16,34-34-1,-17-19-15,18 1 0</inkml:trace>
  <inkml:trace contextRef="#ctx0" brushRef="#br1" timeOffset="249215.3275">25665 11395 0,'53'-18'16,"-1"-17"-1,1 35 1,-17 0-16,-19 0 0,1 35 16,-18 18-1,0-18 1,-18 18-16,18-35 0,0 35 15,18 0 1,0-36-16,-1 19 16,36 17-1,-18-36-15,-17 1 0,0 35 16,-18-18 0,-18-17-16,-35 17 15,-35 0-15,0-35 16,17 0-1,36 0-15,17 0 16</inkml:trace>
  <inkml:trace contextRef="#ctx0" brushRef="#br1" timeOffset="252483.6501">10336 12047 0,'0'-17'31,"-17"17"-15,-1-18-16,-17 18 15,17-18 1,1 18-16,-54-17 0,36 17 16,-53-18-1,52 1-15,-17 17 0,0 0 16,-17 0-16,17 0 0,0 0 15,-70 0-15,52 0 16,-52 17-16,52 1 16,0-18-16,-70 17 15,53 1-15,18 0 16,-89-1-16,71 1 16,-71 17-16,0-17 15,89 0-15,-1-18 16,0 17-16,-70 18 15,71-17-15,-1 0 16,-17-1-16,17 1 0,1 0 16,-1-1-16,1 1 0,-1 0 15,1-1-15,-1 1 0,18 17 16,-88 0 0,71-17-16,-72 35 15,90-35-15,-90 17 16,90-17-16,-90 17 15,89-18-15,-88 1 16,88 17-16,-88 1 16,71-19-16,-71 36 15,70-35-15,-52 17 16,52-17-16,-52 17 16,70-35-16,-71 35 15,54-17-15,-54 35 16,54-35-16,-54 52 15,71-35 1,-70 54-16,70-54 16,-53 53-16,53-53 15,-53 53-15,53-35 16,-88 53-16,71-53 16,-71 88-1,70-70-15,-88 88 16,89-71-16,-71 71 15,70-89-15,-52 89 16,52-89-16,-52 71 16,70-70-16,-36 70 15,37-70-15,-19 70 16,36-88-16,-18 88 16,35-71-16,1 72 15,17-72-15,0 71 16,17-70-1,1 52-15,-1-70 16,1 0-16,-18 0 0,18 18 16,17 34-1,-35-34-15,35 52 0,-17-52 16,0-18-16,34 88 16,1-18-1,-17-52-15,-19 0 0,19-19 16,34 54-16,-17-35 15,-18-18-15,1 0 16,17 0-16,-18 0 0,71 52 16,-53-34-16,70 35 15,-70-53-15,88 35 16,-88-35-16,88 35 16,-70-53-16,87 36 15,-87-36-15,-1 0 16,19-17-16,-19 0 15,107 35-15,-107-36 16,107 18-16,-107-17 16,89 17-1,-89-17-15,89 17 0,-88-35 16,70 36 0,-53-19-16,53 1 15,-70-1-15,70 1 16,-71-18-16,71 35 15,-70-17-15,53 0 16,-54-18-16,71 17 16,-53-17-16,53 0 15,-52 0-15,69 0 16,-87 0-16,88 0 16,-71 0-16,71 0 15,-71 0-15,88 0 16,-88 0-16,89-17 15,-89 17 1,106-18-16,-106 0 16,124 1-16,-124-1 15,106-17 1,-88 17-16,88-17 16,-106 17-16,106 1 15,-88-1-15,88 0 16,-88 1-16,106-36 15,-89 35-15,89-35 16,-89 18-16,107-36 16,-107 54-16,106-71 15,-105 52-15,123-70 16,-124 54-16,124-72 16,-123 71-16,105-88 15,-123 71-15,88-72 16,-88 89-1,-18-17-15,88-71 16,-35-18 0,-70 71-16,52-89 0,-70 89 15,0-18-15,18-88 16,-36 106-16,0 0 16,18-106-16,-53 88 15,18 0-15,-18-88 16,0 88-16,0 1 15,-18 16-15,1-16 0,-1-107 16,-17 106-16,-1-123 16,1 123-16,0 0 15,-36-88-15,1-18 16,17 124-16,0 0 16,0 0-16,-71-89 15,54 89-15,17 18 16,-18-18-16,19 17 0,-90-88 15,72 89-15,-1-1 16,-87-52-16,87 52 16,-17 1-16,-89-36 15,72 53-15,16 0 16,-122-35-16,123 35 16,-18 17-16,-106-34 15,106 52-15,-105-52 16,105 34-16,-88 1 15,70 18-15,-87-1 16,105 18-16,-88 35 16,88-17-16,18-1 15</inkml:trace>
  <inkml:trace contextRef="#ctx0" brushRef="#br1" timeOffset="254474.5322">26670 11677 0,'0'-18'15,"18"18"-15,17 0 16,0 0-1,0-17-15,36 17 16,-36 17-16,1-17 0,17 18 16</inkml:trace>
  <inkml:trace contextRef="#ctx0" brushRef="#br1" timeOffset="254608.2198">26688 11889 0,'88'0'16,"-35"17"-16,35-17 16,-35 0-16,-18 0 15</inkml:trace>
  <inkml:trace contextRef="#ctx0" brushRef="#br1" timeOffset="255921.8819">27711 11448 0,'-18'0'16,"18"-18"-16,0 36 31,18 17-15,-18 18-16,17 35 15,-17-35-15,18 53 16,0-53-16,-1 0 16,-17-18-16,18-17 15</inkml:trace>
  <inkml:trace contextRef="#ctx0" brushRef="#br1" timeOffset="256721.9747">28169 11501 0,'18'-18'31,"0"18"-15,-1 0-16,36-18 15,-18 18-15,1 0 0,34 0 16,-34 18-1,-19 0-15,18 34 16,-35-16-16,-17 52 16,-1-53-16,-17 36 15,0-54-15,-18 54 16,17-53-16,1 17 16,53-17-1,17-18 1,0 0-16,1 0 0,34 0 15,-35 0-15,1 17 16,-19-17-16</inkml:trace>
  <inkml:trace contextRef="#ctx0" brushRef="#br1" timeOffset="257255.1259">28698 11430 0,'18'-18'16,"17"18"-1,-17 0-15,53 0 16,-36 0-16,18 18 0,17 17 16,-34 1-16,-19-19 15,1 18-15,-18 18 16,0-17-16,-53 34 16,18-34-16,-36 16 15,54-34-15,-36 17 16,53-17-16,0 0 15,17-18-15,1 17 16,17-17-16,53 0 16,-52 0-16,-1 0 15,0 0-15,-17 18 0,35-18 16</inkml:trace>
  <inkml:trace contextRef="#ctx0" brushRef="#br1" timeOffset="257823.8662">29598 11518 0,'-18'-17'16,"1"-1"-1,-18 0-15,17 18 16,-35 0-16,18 0 16,17 36-1,18-19-15,0 18 16,35 18-1,-17-17-15,35 17 16,-35-18-16,34 35 16,-34-52-16,17 35 15,-35-35-15,0 17 16,-17-17-16,-19-1 16,1 1-16,-18-18 15,36 0-15,-19-35 16,19 17-16,17-17 15,0 17-15,17-17 16,19-1 0,34-16-16,-35 34 15,18-35-15,-35 18 16,0 17-16,-1-35 16,-17 35-16,-17 1 0,-19-18 15,1 17 1,17 18-16,-34-18 15,34 18-15</inkml:trace>
  <inkml:trace contextRef="#ctx0" brushRef="#br1" timeOffset="258268.361">29951 11412 0,'-53'0'16,"18"18"-16,35 35 15,35 0 1,0-18-16,18 36 16,-18-36-16,36 36 15,-53-36 1,-1 18-16,-17-18 15,-17-17-15,-1-1 16,-17 1-16,17-18 0,-53 18 16,54-18-16,-18-18 15,-1 18-15,1-35 16,35 17-16,18 0 16,35-35-1,-18 36-15,53-36 16,-35 18-16,0-1 0,-18 1 15,0-18-15,18-17 16,-53 34-16,0 1 16,-17 17-16,-19 18 15,-34-17-15,17 17 16,-18 35-16,18-35 16</inkml:trace>
  <inkml:trace contextRef="#ctx0" brushRef="#br0" timeOffset="274662.9963">22560 13423 0,'18'0'94,"-18"18"-94,0-1 15,0 1-15,0 70 16,0-52-16,-18 17 0,18-1 15,0 19-15,-17 35 16,17-71-16,-18 53 16,0-52-16,18-1 15,-17 0-15,17-17 16,-18-1-16,18-34 31,18-36-15,-18 18-16,17-54 15,-17 36-15,18-35 16,0 53-16,-1-18 16,1 18-16,-1-18 15,1 18-15,0 17 16,-18 0-16,17 1 0,1-1 16,0 0-16,17 1 15,-17 17-15,-1 0 16,1 0-16,17 0 15,-17 17-15,-1-17 16,1 18 0,-18 0-16,18-18 15,-18 35-15,0-17 16,0 35 0,0-36-16,0 54 0,0-36 15,0 0-15,-18 1 16,18 16-16,0-16 0,-18 34 15,18-17 1,0-35-16,0 17 0,18-35 16,0 35-1,-1-35-15,1 0 0,17 0 16,-17 0-16,17-17 16,-17-1-16</inkml:trace>
  <inkml:trace contextRef="#ctx0" brushRef="#br0" timeOffset="275135.2937">23142 13935 0,'18'0'32,"0"17"-32,-1 1 15,18 17 1,1 1-16,17-1 15,17 18 1,-52-36-16,-1 1 0,36 17 16,-53-17-16,18-18 15,-18 18-15,18-18 16</inkml:trace>
  <inkml:trace contextRef="#ctx0" brushRef="#br0" timeOffset="275313.916">23424 13899 0,'-35'53'16,"0"0"-16,-18 35 15,18-52-15,-1 52 16,19-35-16,-18-18 15</inkml:trace>
  <inkml:trace contextRef="#ctx0" brushRef="#br0" timeOffset="275830.1722">24077 13670 0,'18'18'16,"35"-1"-1,-18-17-15,0 0 16,36 0-1,-54 0-15,19 0 0,-19 0 0,1 0 16</inkml:trace>
  <inkml:trace contextRef="#ctx0" brushRef="#br0" timeOffset="275963.1835">24165 13899 0,'36'18'16,"34"-18"-1,-17 0-15,-18 0 0,1 0 16,-1-18-16</inkml:trace>
  <inkml:trace contextRef="#ctx0" brushRef="#br0" timeOffset="276469.915">24906 13458 0,'0'18'16,"0"53"-16,0-36 15,0 88 1,18 19-16,-18-90 15,17 54-15,1-70 16,-18-1-16,35-18 16</inkml:trace>
  <inkml:trace contextRef="#ctx0" brushRef="#br0" timeOffset="276758.9182">25188 13511 0,'89'18'15,"-1"0"1,0 70 0,-70-18-1,-18-17-15,-18 0 0,0 0 16,-17 0-16,17-18 0,1-17 15,-1 0 1,18-1-16,18-17 16,35 0-16,-18-17 15,18-1-15,-18 0 16,-17 1-16</inkml:trace>
  <inkml:trace contextRef="#ctx0" brushRef="#br0" timeOffset="277036.8878">25647 13564 0,'35'-17'16,"18"17"0,18 17-1,-18 19-15,-36-19 16,-17 54-16,0-36 15,-35 36-15,17-36 16,1-17-16,-1 34 16,18-34-16,0 0 15,35-1 1,1 1-16,34-18 16,-35 0-16,36 0 15,-53 0-15</inkml:trace>
  <inkml:trace contextRef="#ctx0" brushRef="#br0" timeOffset="277509.9658">26317 13511 0,'-53'-17'16,"0"17"0,36 17-16,-19 19 0,36 34 15,36 1 1,17-1 0,-18-34-16,36 34 15,-54-52-15,36 52 16,-35-52-16,-18 35 15,0-35-15,-18-1 16,-17-17-16,-18 0 16,18-17-16,-18-1 15,17-17-15,36-1 16,0 19-16,36-36 16,-19 18-16,54-36 15,-36 36 1,0-1-16,18-16 15,-35 34-15,-18-17 0,0-1 16,-18 19 0,1-1-16,-54 0 0,36 18 15,-18 0 1,35 18-16,18 0 16</inkml:trace>
  <inkml:trace contextRef="#ctx0" brushRef="#br0" timeOffset="277916.3229">26705 13458 0,'-17'0'0,"-1"0"16,0 18-16,18 17 15,18-17-15,0 17 16,17 1-16,0-1 0,0 0 15,18 53-15,-17-52 16,-19 17-16,1 17 16,0-35-16,-18 1 0,-18 17 15,0-36 1,1-17-16,-19 18 16,19-18-16,-19-18 15,36 1-15,-17-36 16,34 35-16,36-35 15,-17 18-15,52-36 16,-53 36-16,18-53 16,-35 53-16,-18-18 15,0 35-15,-71 0 16,18 1-16,0 17 16,-53 0-1,54 17-15,-1-17 0</inkml:trace>
  <inkml:trace contextRef="#ctx0" brushRef="#br0" timeOffset="284283.5197">20920 13423 0,'17'53'0,"-17"-18"16,0 54-16,0-36 15,-17 70-15,-1-52 16,0-19-16,1 19 16,17-36-16,-18 1 15,18-54 1,0-53 0,0 18-1,18-35 1,-1 18-16,1 17 15,-18 18-15,35-1 0,18-17 16,-17 36-16,-19-19 16,18 19-16,-17 17 15,0 0-15,-1 0 16,-17 17-16,18 1 16,-36 53-16,18-36 15,-17 0-15,-19 71 16,36-71-16,-35 71 15,35-71-15,0 18 16,0-17-16,0-19 16,18 1-16,17-1 15,-17 1-15,17-18 16,-17 0-16,-1 0 0,19 0 16,-19-18-1</inkml:trace>
  <inkml:trace contextRef="#ctx0" brushRef="#br0" timeOffset="284555.737">21484 13688 0,'18'0'15,"17"0"1,0 0-16,18 0 16,-17 0-16,16 0 15,-34 17-15,0-17 16</inkml:trace>
  <inkml:trace contextRef="#ctx0" brushRef="#br0" timeOffset="284695.0941">21555 13899 0,'70'0'15,"1"0"-15,-36 0 16,-17 0-16,17 18 15</inkml:trace>
  <inkml:trace contextRef="#ctx0" brushRef="#br0" timeOffset="311700.1774">22701 15734 0,'-17'-18'16,"-1"18"-16,0-17 16,36 34 15,0-17-16,-1 18-15,1 0 16,35 34-16,-36-16 0,36 17 16,-17 0-16,69 52 15,-52-34-15,18-18 16,-18-18-16,0 18 0,35 18 16,-53-54-16,18 19 15,-35-19-15,-1-17 16,-34-17-1,-1-19 1</inkml:trace>
  <inkml:trace contextRef="#ctx0" brushRef="#br0" timeOffset="312028.3093">23195 15752 0,'-35'17'16,"-36"54"-16,18-36 0,-35 88 16,53-52-1,0 0-15,-36 52 16,36-70-16,0 35 16,17-53-16,18-17 15</inkml:trace>
  <inkml:trace contextRef="#ctx0" brushRef="#br0" timeOffset="315893.0734">24236 16122 0,'17'0'16,"19"0"0,-1 0-16,53-18 15,-35 18-15,71-17 16,-36 17-16,88 17 16,-70-17-16,123 18 15,-105 0-15,140-1 16,-140-17-16,140 18 15,-140-18-15,52 0 16,-87 0 0,69-35-1,-122 17 1,-19 18-16,-34-18 0,-1 1 16</inkml:trace>
  <inkml:trace contextRef="#ctx0" brushRef="#br0" timeOffset="316187.215">26335 15963 0,'0'0'0,"18"0"15,34 18 1,-34-1-16,35 19 0,0-1 15,-35-17 1,17-1-16,-18 19 0,1-19 16,-18 1-16,0 17 15,-18-17 1,-52 17-16,35-17 16,-54-1-1,54 1-15,-18 0 16,36-18-16,-1 17 15</inkml:trace>
  <inkml:trace contextRef="#ctx0" brushRef="#br0" timeOffset="317211.7248">27270 15928 0,'0'-35'16,"0"17"-16,0 0 15,0 36 17,0 35-17,-18 0-15,18 53 16,0-71 0,18 18-16,35 17 15,-18-52-15,53 17 16,-35-35-16,-18 0 15,18-17-15,0-19 0,35-16 16,-70-1-16,35-36 16,-35 54-16,-18-53 15,0 53-15,-36-1 16,19 19-16,-19 34 16,19 1-16,-19 35 15,36 0-15,0 53 16,36-53-1,-19 0-15,54 70 16,-1 0-16,-52-52 16,17 17-16,-35-35 15,-17-18-15,-36 36 16,0-53-16,0-1 16,-70 19-16,52-36 15,0 0-15,-70 17 16,88-34-16,0 17 0,-35-18 15,53 0 1,0 1-16,17 17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36:34.41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1993 3193 0,'0'-18'31,"0"0"-15,-17 18-1,17-17 1,-18 17-16,-17 17 16,17 19-16,-35 34 15,35-17-15,-34 53 16,34-35-16,0 70 16,1-71-1,17 1-15,17-1 16,-17-17-16,53 53 0,-35-53 15,17-18-15,0 1 0,18 16 16,-35-34 0,35 0-16,-36-18 15,1 0-15</inkml:trace>
  <inkml:trace contextRef="#ctx0" brushRef="#br0" timeOffset="383.7823">2240 3651 0,'18'18'16,"17"35"-1,-17-18 1,17 0-16,36 18 15,-36-35-15,0 0 0,53 17 16,-52-18-16,-19-17 16,18 18-16,-17-18 15,-18-18 1</inkml:trace>
  <inkml:trace contextRef="#ctx0" brushRef="#br0" timeOffset="566.5896">2558 3598 0,'-36'89'16,"1"-37"-16,-18 37 16,18-36-16,17-18 15,-35 53 1,36-70-16,17 17 0,0-17 15</inkml:trace>
  <inkml:trace contextRef="#ctx0" brushRef="#br0" timeOffset="1049.487">3087 3916 0,'0'17'0,"0"1"15,-18 35 1,1-35-16,17-1 16,-18 1-16,0 0 0,1 35 15,-1-36 1</inkml:trace>
  <inkml:trace contextRef="#ctx0" brushRef="#br0" timeOffset="1540.9763">3440 3704 0,'-18'0'16,"0"35"-1,18 1-15,-17 52 16,17-53-16,17 0 16,1 1-16,0-1 0,17 0 0,18-17 15,-18 0 1,0-18-16,-17-18 0,17 0 15,-17 1-15,17-36 16,-35 17-16,0-16 16,0 34-16,-17 0 15,17 36 1,0 35-16,0 0 16,17 35-16,-17-35 15,18 53-15,-18-53 16,-18 35-1,18-53-15,-35 36 16,17-54-16,-35-17 16,18 0-16,-53-17 15,53 17-15,-1-18 0,1 0 16,0 1-16,17-1 16,0 18-16,1-18 0,17-17 15,17 18-15</inkml:trace>
  <inkml:trace contextRef="#ctx0" brushRef="#br0" timeOffset="1968.408">3792 3104 0,'18'18'16,"0"-18"-16,52 71 15,-17-18-15,35 88 16,-35-53-16,-17-18 16,34 107-16,-35-107 15,-17 1-15,-18 52 16,-18-70-16,-52 53 15,35-71-15,17 1 0,-35-1 16,35-17 0</inkml:trace>
  <inkml:trace contextRef="#ctx0" brushRef="#br0" timeOffset="9147.8959">7056 3369 0,'-18'0'0,"18"-18"16,18 18-1,-1 18 1,1-18-16,-1 18 16,19-1-16,-19 1 0,54 53 15,-18-36 1,-18-18-16,53 54 0,-52-53 15,52 35-15,-53-36 16,36 18 0,-54-35-16,19 18 15,-54-18 17</inkml:trace>
  <inkml:trace contextRef="#ctx0" brushRef="#br0" timeOffset="9403.3579">7514 3351 0,'-35'36'16,"-18"34"-16,0 1 15,0 17 1,36-53-16,-19 36 16,36-54-16,0 1 15</inkml:trace>
  <inkml:trace contextRef="#ctx0" brushRef="#br0" timeOffset="10198.8341">8237 3334 0,'0'-18'16,"-17"18"-1,-1-18-15,0 18 16,1 0-16,-36 0 0,35 18 15,-35 35 1,36-18-16,-1 36 16,18-36-16,35 36 15,-17-36-15,53 0 16,-36-17-16,53 0 16,-17-18-1,-36 0-15,0 0 16,-17-18-16,-18 0 15,-18 18 1</inkml:trace>
  <inkml:trace contextRef="#ctx0" brushRef="#br0" timeOffset="10424.792">8026 3563 0,'0'18'16,"17"-18"-1,1 17-15,17-17 0,1 0 16,16 0-16,19-17 16,-36 17-16,1-18 15,-1 18-15</inkml:trace>
  <inkml:trace contextRef="#ctx0" brushRef="#br0" timeOffset="10832.7048">8643 2893 0,'0'17'31,"0"54"-15,0-36-16,0 89 15,0-71-15,0 17 16,18 1-16,-1 70 16,1-18-1,0-87-15,17 52 16,-35-53-16,18-17 0,-1-1 15,-17 1-15</inkml:trace>
  <inkml:trace contextRef="#ctx0" brushRef="#br0" timeOffset="11159.8492">8872 2875 0,'0'18'0,"0"17"15,0 0-15,18 54 16,-18 52-1,18-71-15,-18 89 16,17 0-16,1-106 16,0 52-16,-1-69 15,1 17-15,-18-36 16,17 1-16,-17-36 31,-17 1-31</inkml:trace>
  <inkml:trace contextRef="#ctx0" brushRef="#br0" timeOffset="11700.3551">8555 2822 0,'0'-17'16,"18"-1"-16,70 18 16,106-18-1,-106 18-15,88 18 16,-87 0-16,52 52 15,-88-35-15,17 71 16,-52-53 0,-1 53-16,-34-71 15,-36 36-15,18-36 16,-71 0-16,53-17 16,-71 0-1,89-18-15,-18 0 16,53 17-16,35 1 15,54 35 1,-36-18-16,35 18 16,-53 0-16,71 18 15,-71-36-15,36 53 16,-36-53-16,18 18 16,-36-18-16,1 1 15,-18-19-15,18 1 16,-18-36-1,-18 1 1</inkml:trace>
  <inkml:trace contextRef="#ctx0" brushRef="#br0" timeOffset="12506.3521">9578 2646 0,'18'35'16,"-18"-17"-16,0-1 15,17 19-15,-17 34 16,0-34-16,18-19 16,-18 54-16,0-54 15,0 19-15,0-19 16,0-34 0,-18-36-1,18-18 1,0 36-16,0-36 15,0 36-15,18-36 16,-18 54-16,35-36 16,-17 18-16,-1 17 15,1 0-15,17 1 16,-17 17-16,0 35 16,-1-17-16,1 52 15,0-17-15,-1 35 16,-17-35-16,18 35 15,-1-52-15,1 17 16,-18-36 0,0 19-16</inkml:trace>
  <inkml:trace contextRef="#ctx0" brushRef="#br0" timeOffset="12811.9552">10001 2875 0,'0'18'16,"18"-1"-16,17 1 16,-17 0-16,-1-1 15,36 36 1,-35-35-16,17 0 0,-17-1 16,0 1-16,-1-36 46</inkml:trace>
  <inkml:trace contextRef="#ctx0" brushRef="#br0" timeOffset="13006.9907">10248 2858 0,'-35'35'15,"-18"18"1,35-18-16,-52 36 16,35 17-1,-1-53-15,36-17 0,-17 17 0,17-17 16,-18-1-16</inkml:trace>
  <inkml:trace contextRef="#ctx0" brushRef="#br0" timeOffset="16332.5107">11271 3828 0,'0'-18'16,"0"0"15</inkml:trace>
  <inkml:trace contextRef="#ctx0" brushRef="#br0" timeOffset="16365.7185">11271 3828 0,'-35'-18'15,"35"36"-15</inkml:trace>
  <inkml:trace contextRef="#ctx0" brushRef="#br0" timeOffset="16560.8">11201 3845 0,'17'-17'0,"1"17"32,-18 17-17,0 36 1,0-35-16,-35 52 16,17-34-16,-35 34 15,36-34-15,-36 16 16,35-34-16,0 0 15</inkml:trace>
  <inkml:trace contextRef="#ctx0" brushRef="#br0" timeOffset="17561.3245">11906 3422 0,'-17'0'0,"-1"0"15,0 35 1,18-17-16,-17 70 16,17-53-16,35 36 15,-17-36-15,35 18 16,-36-35-16,54-1 15,-36-34-15,18-19 16,-18 19-16,0-54 16,-35 36-16,0-18 15,0 18-15,0 0 16,0 70 15,18 53-31,-18-35 16,35 53-16,-17-36 15,0-17-15,-18 0 0,17 0 16,-17 35 0,0-35-16,-35 0 15,17-35-15,-35 17 16,18-35-16,0 0 16,-18-18-16,0 1 0,18-1 15,17 0-15,1-17 16,17 0-16,35-36 15</inkml:trace>
  <inkml:trace contextRef="#ctx0" brushRef="#br0" timeOffset="18016.9359">12982 3175 0,'0'-53'16,"-35"35"-1,0 18 1,-71 71 0,53 17-1,18-53-15,35 18 16,-18-17-16,18 52 15,35-18-15,36-17 16,35-17 0,-71-19-16,53-17 15,-53 0-15,18-17 16,-53-1-16,0 0 16</inkml:trace>
  <inkml:trace contextRef="#ctx0" brushRef="#br0" timeOffset="18156.5951">12753 3440 0,'18'0'15,"17"-18"-15,-18 18 16,19 0-16,-1 0 16,0 0-16,36-18 15,-53 18-15</inkml:trace>
  <inkml:trace contextRef="#ctx0" brushRef="#br0" timeOffset="18718.3983">13670 2769 0,'-35'-17'15,"-18"-1"1,35 18-16,-35 0 16,36 0-16,-19 18 0,1 17 15,18-17 1,17 17-16,17 35 0,18-34 15,36 34 1,-36-34-16,36 16 16,-36-16-16,18 17 15,-35-18-15,-18 18 16,-18-18-16,0-17 16,-17 17-16,-53 0 15,35-17-15,18-18 0,-1 0 16,19 18-16,-1-18 15,36 0-15,35 0 16,-18 17-16,0-17 0,36 36 16,-36-19-16,-17 36 15,-18-18 1,0 18-16,-18-35 16,-17 35-16,17-18 15,18 0-15,0-17 16,36 0-16,-19-18 15,54 0 1,-36 0-16,36-18 16</inkml:trace>
  <inkml:trace contextRef="#ctx0" brushRef="#br0" timeOffset="19107.9706">14199 3193 0,'-53'0'16,"0"35"-1,1 35 1,34-34-16,18 34 15,35 19-15,-17-54 16,70 18-16,-53-36 16,18-17-16,-17 0 0,16 0 15,19-53-15,-53 18 16,17 0-16,-35 0 16,0-1-16,-18-52 15,1 53-15,-19 0 0,1-1 16,-18 1-16,-35 17 15,53 18-15,-18 0 16,35 0-16,0 18 0,1 0 16,17 17-16,35-17 15</inkml:trace>
  <inkml:trace contextRef="#ctx0" brushRef="#br0" timeOffset="19480.4674">14852 3369 0,'-18'18'15,"18"17"-15,-17-17 0,-19 35 16,19-18-1,-1-18-15,0 1 16,18 0-16,-17-1 0,-1 19 16</inkml:trace>
  <inkml:trace contextRef="#ctx0" brushRef="#br0" timeOffset="19992.7341">15169 3104 0,'0'18'31,"-17"53"-15,17 17-16,0-35 15,0 35-15,0-53 16,17 1-16,1 16 16,-18-34-16,18 0 0,-1-18 15</inkml:trace>
  <inkml:trace contextRef="#ctx0" brushRef="#br0" timeOffset="20697.5098">15381 2734 0,'18'0'16,"-1"0"-16,54 0 16,-18 18-16,0-18 15,35 35-15,-35-17 16,0 17 0,-36-17-16,-17-1 0,-17 18 0,-36 18 15,0-17-15,-18 17 16,36-18-1,0-18-15,35 19 16,-18-19-16,18 19 0,18-19 16,0 1-16,-1 17 0,1-17 0,52 17 15,-52-17 1,17-1-16,-17 1 0,0 0 16,-1-1-16,-17 19 15,0-19-15,-17 1 0,17 0 16,-18-1-16,18 36 15,0-18-15,0 18 16,0-17-16,18-19 16,-1 36-16,1-53 15,-1 35-15,-34-35 32,-36 0-17,18 0-15,-54 0 16,72 0-16,-54 18 15,54 0-15,-1-18 16</inkml:trace>
  <inkml:trace contextRef="#ctx0" brushRef="#br0" timeOffset="57597.2504">1640 5750 0,'0'18'31,"0"17"-31,18 36 15,-18-36 1,0 18-16,0 35 0,-18-35 16,18 0-1,0-35-15,0-1 16,-17 1-16,17-36 16,0 1-16,17-36 15,-17 17-15,18-69 16,-18 69-16,35-52 15,-17 53-15,17-18 16,1 35-16,-1 1 16,0-1-16,-17 18 15,-1 0-15,1 18 0,17-18 16,-35 35-16,18 35 16,-18-17-16,0 0 15,0 36-15,0-54 16,-18-18-16,18 19 15,0-54 1,18-35 0,17 0-1,-17 18-15,-1 0 0,54-54 16,-36 54-16,1 18 16,34-36-16,-35 35 15,1 0-15,-1 18 0,0-17 16,-17 34-1,-18 1-15,0 0 16,0-1-16,0 19 16,-18-1-16,18 0 0,0 0 0,0 1 15,18-1-15,-18 0 16,18 1-16,-1-19 0,1 1 0,-1-1 16,19 19-1,-1-36-15,-17 0 16,17 0-16,-17 0 15,-1-18-15,18 18 16,-17-18-16</inkml:trace>
  <inkml:trace contextRef="#ctx0" brushRef="#br0" timeOffset="58603.367">3704 5680 0,'18'0'0,"-1"0"0,54-18 16,-18 18-1,53-18-15,-71 1 16,53 17-1,-52-18-15,-1 18 0,0 0 16,-53 0 0,1 0-1</inkml:trace>
  <inkml:trace contextRef="#ctx0" brushRef="#br0" timeOffset="58831.9478">3933 5186 0,'0'53'15,"18"-18"-15,0 71 16,-18-36 0,35 72-16,-35-72 15,35 36-15,-17-53 16,17 35-16,-35-70 15,36 17-15,-19-17 16</inkml:trace>
  <inkml:trace contextRef="#ctx0" brushRef="#br0" timeOffset="59209.8122">4427 5821 0,'-17'0'15,"17"-18"1,0 1-16,0-1 16,-18-17-16,18 17 15,0 0-15,0-17 16,18 17-16,-1 18 16,1-17-1,0 17-15,52 0 16,-35 0-16,-17 0 0,17 0 15,1 0-15,-1 0 16,-17 17-16</inkml:trace>
  <inkml:trace contextRef="#ctx0" brushRef="#br0" timeOffset="59671.0715">4921 5662 0,'0'-18'0,"-35"18"15,0 0-15,17 0 0,0 18 16,-17 17-16,0 36 15,35-36-15,0-17 16,35 35 0,18-18-16,-35-17 15,35-18-15,0-18 16,-18 0-16,0 1 0,-17-19 16,-1-16-16,-17 16 15,0-34-15,-17 52 16,-1-17-1,0 35-15,1 0 0,-1 0 16,18 17-16,-17 1 0,17 0 16,0 35-16,17-36 15,-17 19-15,53-1 16,-18-18-16,18 1 16,-17 0-16,-1-18 15,-18-18 1</inkml:trace>
  <inkml:trace contextRef="#ctx0" brushRef="#br0" timeOffset="59789.4346">5186 5715 0,'17'0'15,"-17"18"1,18-1-16,0 1 16,-1 17-16,1-35 15,-18 18-15</inkml:trace>
  <inkml:trace contextRef="#ctx0" brushRef="#br0" timeOffset="59916.0148">5168 5450 0,'0'-35'0,"0"-18"16,-17 36-16,17-1 15,17 18-15</inkml:trace>
  <inkml:trace contextRef="#ctx0" brushRef="#br0" timeOffset="60182.6665">5450 5891 0,'0'18'15,"0"-36"1,0 1-16,0-19 15,0-16-15,0 34 16,0-17-16,18-18 16,0 35-16,17 18 15,-17 0-15,-1 18 16,-17-1-16,18 36 16,0-35-16,-18 35 15,17-36-15,-17 1 16</inkml:trace>
  <inkml:trace contextRef="#ctx0" brushRef="#br0" timeOffset="60333.1653">5768 5662 0,'0'35'16,"0"1"-16,0-19 15,0 1-15,18 17 16,-18-17-16</inkml:trace>
  <inkml:trace contextRef="#ctx0" brushRef="#br0" timeOffset="60499.8941">5786 5380 0,'35'-18'16,"-18"18"-1,1 36-15,-18-19 16</inkml:trace>
  <inkml:trace contextRef="#ctx0" brushRef="#br0" timeOffset="61041.1261">5909 5750 0,'0'-17'31,"18"17"-31,-1 0 16,-17 17 0,0 19-1,18-19 1,0-17-16,-1 0 15,19-17 1,-19-1-16,1 0 0,-18 1 16,17-19-1,-17 19-15,-17 17 16,17 17-16,0 36 16,0 0-1,0-35-15,17 35 16,1-36-16,0 19 15,-18-19-15,35 19 16,-35-1-16,18-17 0,-18 52 16,0-35-16,0 71 15,-18-53-15,0 0 16,1 0-16,-1 0 16,0-18-16,-17-17 15,0-1-15,0-17 16,17 0-16,0-17 0,18-19 15,-17 1-15,17 0 16,35-89-16,-17 72 16,17-19-16,53-17 15,-53 53-15,18-1 0,35 1 16,-35 17-16,0 18 16,-35-17-16</inkml:trace>
  <inkml:trace contextRef="#ctx0" brushRef="#br0" timeOffset="61874.7872">7232 5715 0,'-18'18'16,"18"-1"-1,36 1 1,-1-18-16,35-18 15,-34 1-15,17-36 16,-36 35-16,1-52 16,-18 52-16,-35-35 15,-1 35-15,-34 18 16,35 18-16,-18 35 16,35-18-16,0 36 15,18-36-15,71 18 16,-36-35-16,71 17 15,-53-35-15,53 0 16,-71 0 0,18-35-16,-35 17 15,-18-35-15,0 35 16,-18-17 0,0 17-16,1 18 0,17 18 15,35 17 1,-17-17-16,-1 17 15,71 1 1,-52-19-16,17 1 0,17-1 16,-17 1-1,-35-18-15</inkml:trace>
  <inkml:trace contextRef="#ctx0" brushRef="#br0" timeOffset="62018.0391">7849 5609 0,'-17'35'16,"-1"54"-1,18-36-15,35-1 16,1-34 0,-19-18-16</inkml:trace>
  <inkml:trace contextRef="#ctx0" brushRef="#br0" timeOffset="62563.1745">8290 5574 0,'-35'0'0,"0"0"16,-1 0-16,1 35 16,-35 36-16,52-36 0,0 53 15,36-53-15,53 1 16,-36-19-16,53-17 15,-35 0-15,17-17 16,-52-19 0,17 1-16,-35 0 15,-17-18 1,-1 35-16,-17-17 16,17 17-16,-17 18 15,17 0-15,1 36 16,34-19-16,19 36 15,-1-17 1,-18-19-16,1-17 0,0 35 16,-18-17-1,0-36 17,17 1-32,-17-1 15,18 1-15,0-19 16,-18 19-16,17 17 15,1 0 1,0 0 0,-1 17-1,1 1-15,0 0 16,17 17 0,-18-18-16,1 1 0,17 0 15,-17-1 1,-18 1-16,18-18 15</inkml:trace>
  <inkml:trace contextRef="#ctx0" brushRef="#br0" timeOffset="62957.5147">8837 5750 0,'35'18'16,"-17"0"-16,-18-1 0,35 71 15,-35-17-15,18 70 16,0-88-16,-18 18 16,0-36-16,0 35 15,0-34 1,-18-36-16,18-18 16,-18-17-16,1-53 15,34-36 1,1 54-16,17-72 15,18 19 1,0 70-16,0 35 16,-35 18-16,17 36 15,-35 17 1,-53 35 0,18-71-16,-36 36 0,18-35 15,36-18-15,-1 0 16,18-18-1,35-17-15,-17 0 16</inkml:trace>
  <inkml:trace contextRef="#ctx0" brushRef="#br0" timeOffset="63163.5122">9278 5151 0,'0'-18'15,"0"53"-15,18 0 16,-1 1-16,1 87 16,-18 18-1,0-70-15,0 70 16,0-88-16,0 0 16,18-18-16,-18 0 0,0-17 0,17 0 15</inkml:trace>
  <inkml:trace contextRef="#ctx0" brushRef="#br0" timeOffset="63609.298">9507 5750 0,'18'0'16,"17"-17"0,1-1-16,-19 0 15,1 1-15,-1-19 16,-17 19-1,0-1-15,-35 1 0,18 34 16,-19-17-16,19 35 16,-19 18-16,36-17 15,0-1-15,18 35 16,0-52-16,-1 17 0,36-17 16,-18-18-16,1 0 15,-1-18-15,0-35 16,-17 36-1,0-36-15,-1 35 16,1 1-16,0 17 16,17 35-1,-18 0-15,19 18 16,-19-18-16,1 1 16,-36-1-1,1-17-15,-1-18 0,-52 0 16,34 0-16,19 0 15,-1-18-15,-35 0 16,35 18 0,18-17-16</inkml:trace>
  <inkml:trace contextRef="#ctx0" brushRef="#br0" timeOffset="64127.0891">10760 5239 0,'17'0'32,"1"17"-17,0 19-15,-1-19 16</inkml:trace>
  <inkml:trace contextRef="#ctx0" brushRef="#br0" timeOffset="64237.1353">10813 5644 0,'0'18'16,"0"0"-16,17-18 0,-17-18 31,0 0-31</inkml:trace>
  <inkml:trace contextRef="#ctx0" brushRef="#br0" timeOffset="65255.1772">12418 4939 0,'0'-18'15,"-18"18"1,1 18-16,-1 0 16,0-1-16,-17 18 0,17 18 15,1 53-15,-1-53 16,18 18-16,0 70 15,0-71-15,35 36 16,1-35 0,-1-36-16,35 0 15,-52-35-15,35 0 16,-35-17-16</inkml:trace>
  <inkml:trace contextRef="#ctx0" brushRef="#br0" timeOffset="65544.3056">12594 5327 0,'0'18'31,"18"-1"-31,35 36 0,-18-35 16,0 17-1,1 0-15,-1-17 0,53 35 16,-53-35-16,18 17 16,-35-35-16,0 17 15,-1-17-15,-17 18 0</inkml:trace>
  <inkml:trace contextRef="#ctx0" brushRef="#br0" timeOffset="65777.0114">12912 5274 0,'-18'-18'0,"-17"18"15,-1 36 1,1-1-16,18 18 0,-19-18 16,1 71-1,17-53-15,1-18 0,-1 36 16,18-18 0,18-53-16</inkml:trace>
  <inkml:trace contextRef="#ctx0" brushRef="#br0" timeOffset="66255.8711">13141 4868 0,'0'-17'16,"-35"34"-1,17 19-15,18 69 16,0-34-1,0-36 1,18 1-16,-1 16 16,19-16-16,-1-19 15,-17-17-15,17 18 16,-18-36-16</inkml:trace>
  <inkml:trace contextRef="#ctx0" brushRef="#br0" timeOffset="66433.0422">13370 5080 0,'0'35'16,"18"-17"-16,-18 0 16,18-1-16,-1 1 15,1-1-15</inkml:trace>
  <inkml:trace contextRef="#ctx0" brushRef="#br0" timeOffset="67038.9752">13529 4868 0,'-18'0'15,"18"-17"1,18 17-16,0 17 15,-1 19 1,1 17 0,0-36-16,-18 1 0,0 17 15,0-17-15,0 35 16,0-36-16,-18 1 16,18 0-16,-18-1 15</inkml:trace>
  <inkml:trace contextRef="#ctx0" brushRef="#br0" timeOffset="67430.8223">13811 5574 0,'0'18'16,"-17"-1"-16,17 1 0,-18 17 16,0-17-16,1 17 15,-1-17 1</inkml:trace>
  <inkml:trace contextRef="#ctx0" brushRef="#br0" timeOffset="67941.846">14164 5309 0,'-18'18'31,"18"53"-31,0-36 16,0 35-16,18-34 15,17 17-15,-17-36 16,35 1-1,-18-18-15,18-18 16,-35-17-16,17 0 16,-17-1-16,-1-17 15,-17 18-15,0 18 16,0-1-16,0 36 16,18 52-1,0-35-15,-1 71 16,1-71-16,-18 71 15,17-53-15,-34 18 16,-1-36-16,1 0 16,-1-17-16,0 0 0,-17-1 15,17-17 1,-35-35-16,18 17 16,18 1-16,-19-19 0,19 1 15,-19-35-15,19 52 16,17-53-1,0 54-15</inkml:trace>
  <inkml:trace contextRef="#ctx0" brushRef="#br0" timeOffset="68335.6875">14587 4763 0,'-17'17'0,"-1"18"15,18 18 1,0-17-16,0 34 16,18 1-1,-1-1 1,1 1-16,0-54 0,17 1 15,-17 0-15,-1-18 16</inkml:trace>
  <inkml:trace contextRef="#ctx0" brushRef="#br0" timeOffset="68518.4132">14834 4992 0,'0'53'0,"18"0"16,-18-36-16,0 19 15,18-19 1</inkml:trace>
  <inkml:trace contextRef="#ctx0" brushRef="#br0" timeOffset="68757.3392">14905 4798 0,'35'35'16,"-17"18"-1,-1-18-15,1-17 16,0 17-16,-1 36 16,-17-54-16,18 19 0,-36-1 15,18-17 1,-17-1-16</inkml:trace>
  <inkml:trace contextRef="#ctx0" brushRef="#br0" timeOffset="69669.6144">15222 4727 0,'18'0'32,"17"18"-17,-17 17-15,17 0 0,-17 1 16,17 17-16,18 70 15,-35-52-15,35 52 16,-36-52-16,1-18 16,0 52-16,-18-52 15,-18 18-15,0-36 16,-17 18-16,17-35 16,-17 17-16,35-17 15,-35-1 1</inkml:trace>
  <inkml:trace contextRef="#ctx0" brushRef="#br0" timeOffset="71834.8445">16069 5503 0,'18'0'0,"-18"18"32,-36 53-17,36-36-15,-35 18 16,35-18-16,-18-17 15,18-1-15,-35 19 16</inkml:trace>
  <inkml:trace contextRef="#ctx0" brushRef="#br0" timeOffset="72172.7254">16581 4763 0,'-18'-36'16,"18"19"-1,-18 17 1,1 53-16,-1-36 15,0 71-15,18-35 16,-17 18-16,17-1 0,0 1 16,0 52-16,17-52 15,36 17 1,-17-35-16,34 0 16,-52-35-16,52 17 15,-52-35-15,35 18 16</inkml:trace>
  <inkml:trace contextRef="#ctx0" brushRef="#br0" timeOffset="72361.9929">16845 5186 0,'35'53'16,"36"0"-16,-53-18 15,70 18-15,-53-18 16,36 18-16,-54-18 16,19-17-16,-19 0 15</inkml:trace>
  <inkml:trace contextRef="#ctx0" brushRef="#br0" timeOffset="72566.9202">17127 5115 0,'-35'0'15,"17"18"1,-17 17-16,-18 36 16,36-36-16,-19 71 15,36-53-15,0-18 0,18 18 16,0-35-16,-1-18 15,19 0-15</inkml:trace>
  <inkml:trace contextRef="#ctx0" brushRef="#br0" timeOffset="72836.31">17339 4639 0,'0'35'15,"0"1"-15,0 34 16,0-35-16,0 36 16,18-53-16,17 17 15,-17-17 1,35 17-16,-36-18 15,1-17 1</inkml:trace>
  <inkml:trace contextRef="#ctx0" brushRef="#br0" timeOffset="73051.9193">17568 4745 0,'18'18'15,"-18"-1"-15,0 18 16,-18 1-16,18-19 16,0 1-16,0 0 0,0-1 15,0 1-15,18 0 16,0-1-16,-1-17 16,19 18-1,-1-36-15,-18 1 16</inkml:trace>
  <inkml:trace contextRef="#ctx0" brushRef="#br0" timeOffset="73223.1362">17727 4657 0,'18'0'15,"-1"17"-15,1 19 16,-18-19-16,18 1 0,-1 35 15,-17-18 1,-17 36-16,-1-36 16,18 0-16</inkml:trace>
  <inkml:trace contextRef="#ctx0" brushRef="#br0" timeOffset="73401.6234">18027 5380 0,'-18'53'16,"-17"0"-1,0 0 1,-1-18-16,-52 18 16,71-36-1</inkml:trace>
  <inkml:trace contextRef="#ctx0" brushRef="#br0" timeOffset="74052.8293">18380 4992 0,'-36'0'16,"19"0"-16,-1 35 15,18 0-15,0 36 16,18-36-16,-1 0 15,19-17-15,-19 17 0,54-17 16,-36 0 0,-17-18-16,35-36 15,-36 19-15,1-1 16,0-17-16,-18 17 0,0-35 16,0 36-16,0-19 15,0 54 1,17 70-16,1 18 15,0-35-15,-18-1 16,17 54-16,-17-71 16,0-1-16,0-16 0,-17-19 15,-1 1-15,-17 0 16,17-18-16,-17-18 16,17 0-16,-17 1 0,-18-54 15,35 36-15,1-18 16</inkml:trace>
  <inkml:trace contextRef="#ctx0" brushRef="#br0" timeOffset="74297.0261">18750 4604 0,'0'17'16,"0"54"-1,18 0-15,-1-19 16,-17-16-16,18-19 0,17 19 16,-17-19-1,0-17-15,-18-17 16</inkml:trace>
  <inkml:trace contextRef="#ctx0" brushRef="#br0" timeOffset="74496.5367">18997 4692 0,'18'18'0,"17"-18"16,-35 17-16,0 19 15,0-1-15,-18 0 16,1-17-16,-1 17 15,18-17-15,18-1 16,-1-17-16,19 18 16,-19-18-16,36 0 15,-35-18-15</inkml:trace>
  <inkml:trace contextRef="#ctx0" brushRef="#br0" timeOffset="74697.869">19279 4621 0,'18'36'16,"0"17"0,-18-18-16,0-17 0,0 34 15,0 1 1,-18-17-1,0-36-15,1 17 0</inkml:trace>
  <inkml:trace contextRef="#ctx0" brushRef="#br0" timeOffset="75021.1466">19420 4410 0,'36'35'16,"-19"-17"-1,19 17-15,-1 18 0,53 53 16,-53-36-16,36 71 15,-53-52-15,-1-19 16,-17 1-16,-17 70 16,-1-71-16,0-17 0,-17 0 15,-18 18 1,35-54-16,1 1 0,-1 0 16,1-18-16</inkml:trace>
  <inkml:trace contextRef="#ctx0" brushRef="#br0" timeOffset="75588.9281">20285 5239 0,'0'17'16,"-18"-17"-16,18 36 15,-35 17 1,17-18-16,1 35 15,-1-52-15,0 17 0,-17 1 16</inkml:trace>
  <inkml:trace contextRef="#ctx0" brushRef="#br0" timeOffset="75805.2862">20761 5362 0,'18'0'0,"-1"0"15,19 0 1,-1 0-16</inkml:trace>
  <inkml:trace contextRef="#ctx0" brushRef="#br0" timeOffset="75953.9501">21167 5362 0,'17'0'16,"1"0"-16,0 0 15,-1-17-15,19 17 16</inkml:trace>
  <inkml:trace contextRef="#ctx0" brushRef="#br0" timeOffset="76081.6005">21537 5380 0,'18'-18'15,"-1"1"1</inkml:trace>
  <inkml:trace contextRef="#ctx0" brushRef="#br0" timeOffset="76225.3237">21749 5380 0,'17'0'15,"1"-18"1,0 18 0</inkml:trace>
  <inkml:trace contextRef="#ctx0" brushRef="#br0" timeOffset="76527.5048">22313 5345 0,'0'0'0,"0"17"0,-17 36 15,-19-18-15,-34 18 16,34-17-16,-16-19 16,16 1-16,1 0 0,-18-1 15</inkml:trace>
  <inkml:trace contextRef="#ctx0" brushRef="#br0" timeOffset="77389.0735">22895 4480 0,'-17'0'16,"-1"18"-16,-17 35 15,35-18 1,-18 71-16,18-35 15,-18-1-15,18 1 0,0-1 16,0 1-16,36 35 16,-19-54-16,36 37 15,-17-54-15,16 0 16,-16-17-16,-19-18 16</inkml:trace>
  <inkml:trace contextRef="#ctx0" brushRef="#br0" timeOffset="77583.7756">23072 5027 0,'17'18'16,"1"-1"-16,70 36 16,-35-17-16,71 16 15,-72-16 1,1-19-16,18 36 15,-53-35-15,-1 0 16</inkml:trace>
  <inkml:trace contextRef="#ctx0" brushRef="#br0" timeOffset="77784.8802">23460 4957 0,'-53'17'0,"0"36"16,0 18-1,0 34-15,35-69 16,18 34 0,18-34-16,0-1 15,-1-35-15</inkml:trace>
  <inkml:trace contextRef="#ctx0" brushRef="#br0" timeOffset="78211.4021">23601 4374 0,'-35'0'16,"17"53"-16,0-17 16,18 52-1,0-35-15,0-18 0,18 18 0,0-18 16,17 1-16,0-1 15,0-18-15,1 1 16,-19-18-16</inkml:trace>
  <inkml:trace contextRef="#ctx0" brushRef="#br0" timeOffset="78639.6437">23760 4586 0,'0'18'0,"0"35"16,0-18-16,17 0 16,1-17-16,-18 0 15,18-18-15,-18-18 16,17-17 0,-17-1-16,18-17 15,-1 36-15,19-1 16,-19 18-1,-17 35 1,0-17-16,0 17 16,0-17-16,0 0 15,0-1 1,18-17-16,0-17 16,-1-19-1,-17 19-15,36-1 16,-19 18-16,-17 18 15,18-18-15,-1 35 16,-17-17-16,18 35 16,0-36-1,-18 1 1</inkml:trace>
  <inkml:trace contextRef="#ctx0" brushRef="#br0" timeOffset="78819.4285">24183 4463 0,'35'17'16,"0"36"-16,-17-18 16,17 36-16,-35-36 15,0 36-15,-17-36 16,-19 53-16,1-35 15,18-17-15</inkml:trace>
  <inkml:trace contextRef="#ctx0" brushRef="#br0" timeOffset="78991.4848">24465 5203 0,'0'18'0,"-17"35"16,-1-35-16,0 17 16,-35 0-1,18-17-15,0-18 0</inkml:trace>
  <inkml:trace contextRef="#ctx0" brushRef="#br0" timeOffset="79691.6994">24888 4992 0,'0'-18'16,"-17"18"-1,17 18 16,17 35-31,1-36 16,-18 1-16,18 0 0,-1-1 16,19 1-16,-19-18 15,19-18 1,-19 1-16,19-19 16,-19 1-16,-17 17 0,0 1 15,18-1-15,-1 36 16,1 52-1,0 1-15,-18-1 16,17-17-16,1 18 0,17 70 16,-35-88-16,18 35 15,-18-70-15,-18 17 16,1-35-16,-36-18 16,17 1-16,-34-36 15,35 18-15,-18-18 16,17 17-16,19 1 15</inkml:trace>
  <inkml:trace contextRef="#ctx0" brushRef="#br0" timeOffset="79970.084">25277 4463 0,'-18'-18'16,"0"18"0,1 53-1,17-18-15,17 53 16,-17-35-16,36 36 15,-19-54-15,18-18 16,1 19-16,-19-36 16</inkml:trace>
  <inkml:trace contextRef="#ctx0" brushRef="#br0" timeOffset="80386.4778">25471 4621 0,'0'36'16,"0"-19"-16,0 19 16,17-19-16,1-17 31,-18-17-31,0-19 16,17 19-16,1-19 15,-18 19 1,35 17-16,-17 0 15,-18 17 1,0 19-16,0-19 16,0 1-16,18 0 15,-1-36 17,1 18-32,17-35 15,-17 17-15,17 0 16,-17 18-16,17 0 15,-17 18-15,-18 17 16,0-17 0,0 0-16,0 17 15,0-17-15,0-1 16</inkml:trace>
  <inkml:trace contextRef="#ctx0" brushRef="#br0" timeOffset="80582.3053">25929 4480 0,'35'18'16,"1"17"0,-1 18-1,0 0-15,-35 18 16,0-36-16,-17 35 15,-19-34 1,19-19-16</inkml:trace>
  <inkml:trace contextRef="#ctx0" brushRef="#br0" timeOffset="81404.2511">26123 4304 0,'0'-18'15,"0"36"17,0 0-32,35 52 15,1-35-15,17 89 16,-36-71-16,54 70 15,-53-52-15,17 52 16,-18-52-16,-17 52 16,0-70-16,-35 35 15,18-35-15,-1-35 16,0 17-16,1-17 16,-36 35-16,17-36 15</inkml:trace>
  <inkml:trace contextRef="#ctx0" brushRef="#br0" timeOffset="82978.0685">26511 4198 0,'18'0'15,"0"0"1,17 0-16,0 0 16,36 18-16,-18-1 15,-1 36-15,-34-35 16,-18 17-16,0-17 15,-53 35 1,36-36-16,-72 54 16,54-36-16,0 36 15,17-36-15,18 36 16,18-36-16,35 35 16,-18-34-16,36 17 15,-36-36-15,0 36 16,-17-35-16,-18 35 15,0-18-15,-18 18 16,0-18-16,18 36 16,-17-18-16,34 17 15,1-34-15,17 16 16,1-16 0,-1 17-16,-17-36 15,-1 19-15,-52-19 16,-18-17-1,18 0-15,-53 0 16,35 0 0,-53 0-16</inkml:trace>
  <inkml:trace contextRef="#ctx0" brushRef="#br0" timeOffset="83978.8899">11853 4621 0,'-17'0'16,"-1"-17"-16,-17 17 0,0 17 15,-36 1 1,36 0-16,17 17 0,0-17 0,1 35 15,17-18 1,0 0-16,17 0 0,1 1 16,17 17-16,-17-18 15,17-18-15,-17 19 0,17-19 16,0 54-16,-35-36 16,0 18-16,0-18 15,-17 1-15,-36 34 16,35-34-16,-17-1 0,0-18 15,17 1-15,-35 17 16,35-17-16,1 17 16,17-17-16,17 0 15,1 34-15,0-16 16,-1-19-16,19 54 16,-19-18-16,-17 35 15,0 0 1,18-52-16,-18 16 15,18-34-15,-18 0 0,53-1 16,-36-17-16,36 0 16,-18 0-16,1-17 0</inkml:trace>
  <inkml:trace contextRef="#ctx0" brushRef="#br0" timeOffset="111878.8715">3422 7214 0,'18'0'31,"-1"36"-31,1 52 16,0-18-16,-18 1 15,0 70-15,0-70 16,0 17 0,0-71-16,0 19 15,-18-54-15,18-35 16,0 0-1,18 0-15,-18 0 0,0-52 16,17 52-16,1-36 16,-18 54-16,35 18 15,-17 34 1,-1 36-16,-17 0 16,0 0-16,0-18 15,18 53-15,-18-70 0,18 0 16,-1-18-1,1 0-15,0-18 0,17-35 16,-18 18-16,1-18 16,35-18-16,-35 18 15,35 1-15,-36 34 16,1 36 0,-18-1-16,0 89 15,0-53-15,-18 53 16,18-53-16,0 0 0,0-18 15,35 35-15,-17-52 16,0 17-16,-1-17 0,54-18 16,-53 0-1,17 0-15,0 0 16,-17-18-16</inkml:trace>
  <inkml:trace contextRef="#ctx0" brushRef="#br0" timeOffset="112242.5483">4357 7479 0,'17'0'16,"19"-18"-1,-1 18-15,0 0 0,1 0 16,16 0-16,-16-17 0,17 17 16,-18 0-16,-35 17 15,18-17-15</inkml:trace>
  <inkml:trace contextRef="#ctx0" brushRef="#br0" timeOffset="112369.8554">4463 7691 0,'53'0'16,"17"-18"0,-17 0-16,-18 18 15,-17-17-15</inkml:trace>
  <inkml:trace contextRef="#ctx0" brushRef="#br0" timeOffset="113871.2009">5221 7267 0,'0'71'16,"0"-18"-16,0 0 16,18 70-16,-18-52 15,0-18-15,0-1 16,0-16-16,0-19 0,17 19 15,-17-54-15,0-35 16,18-35 0,-18 35-16,18-70 15,-18 70-15,35-36 16,-17 54-16,-1 18 16,1 34-16,0 36 15,-18-18 1,0 71-16,17-71 15,1 36-15,-1-36 16,19-35-16,-19 0 16,19-35-16,-19 0 15,19-36 1,-36 36-16,35-36 16,-18 36-16,19 0 15,-19 35-15,-17 53 16,0 0-16,18 52 15,-18 1 1,18-53-16,-18 0 16,17 0-16,1-18 15,-18-17-15,18-18 16</inkml:trace>
  <inkml:trace contextRef="#ctx0" brushRef="#br0" timeOffset="114387.9785">5962 7761 0,'35'0'15,"1"0"1,-19 0-16,18 0 16,36-18-16,-36 18 0,36-17 15,-54 17-15,1-18 16</inkml:trace>
  <inkml:trace contextRef="#ctx0" brushRef="#br0" timeOffset="114571.0699">6103 7532 0,'0'53'16,"0"-18"-16,0 18 16,0 35-16,0-53 15,0 18-15,18-17 16,-1-1-16,1-17 15,0-1-15,-1 1 0,1-18 0</inkml:trace>
  <inkml:trace contextRef="#ctx0" brushRef="#br0" timeOffset="114894">6385 7885 0,'0'35'0,"18"-17"15,-36-36 17,1-35-17,17 35-15,-18-17 16,18-18-16,18 18 16,17 17-16,-17 1 0,17-1 15,35 18-15,-34 0 16,-19 0-16,1 18 15,0-1-15,-1 1 16,-17-1-16,0 1 0,18 17 16,-36-35-16,18 18 0,-17-18 15,-1 0 1</inkml:trace>
  <inkml:trace contextRef="#ctx0" brushRef="#br0" timeOffset="115394.135">6703 7743 0,'0'0'0,"-18"18"0,18 0 15,0-1 1,-17 19 0,17-19-16,0 1 0,35 17 15,-35-17-15,35 17 16,-17-35-1,17 18-15,-17-18 16,-1-35 0,-17 17-1,0 0-15,0 1 0,0-19 16,-17 1-16,-1 35 16,0-18-16,1 18 15,-1-17 1,18 34-16,18 19 15,-1-1 1,-17-17-16,18-1 16,0 1-16,17 0 15,-17-1-15,17-17 16,-18 0-16,1 0 16</inkml:trace>
  <inkml:trace contextRef="#ctx0" brushRef="#br0" timeOffset="115561.9882">6985 7796 0,'0'36'16,"0"-19"-16,18 1 16,-1 0-16,-17-1 15,36 1 1,-19-18-16</inkml:trace>
  <inkml:trace contextRef="#ctx0" brushRef="#br0" timeOffset="115677.5709">6985 7532 0</inkml:trace>
  <inkml:trace contextRef="#ctx0" brushRef="#br0" timeOffset="115933.1016">7214 7990 0,'0'18'16,"-17"-18"-16,17-18 15,17-17-15,-17 0 16,18 17-16,17-52 16,-35 52-16,18-17 0,17 17 15,-17 36 1,-1 17 0,-17 0-16,18 1 0,0-1 15,-1 0-15,1-17 16,0-1-16</inkml:trace>
  <inkml:trace contextRef="#ctx0" brushRef="#br0" timeOffset="120732.0887">12188 7144 0,'0'35'15,"0"53"1,0-35-16,0 0 0,0 0 16,0 35-1,0-53-15,0 1 16,0-72-1,0-34 1,18 17-16,-18-35 16,18 35-16,-1-35 15,1 52-15,17 1 16,-17 35-16,0 35 16,-1 1-16,1 34 15,-18-17-15,18 0 16,-18-35-1,17-1-15,1-17 16,-1-35-16,19 17 16,-1-52-16,-17 35 15,35-18-15,-36 17 16,1 1 0,-1 35-16,-17 18 15,18-1-15,-18 54 16,0-36-16,18 53 15,-18-52-15,17 17 16,-17-36-16,18 19 16,-18-19-16</inkml:trace>
  <inkml:trace contextRef="#ctx0" brushRef="#br0" timeOffset="121112.0599">12912 7497 0,'17'0'15,"1"0"-15,17 0 16,1 0-1,16-18-15,-34 18 16,17 0 0,-17 0-16</inkml:trace>
  <inkml:trace contextRef="#ctx0" brushRef="#br0" timeOffset="121294.8784">13035 7285 0,'0'0'0,"0"18"0,-17 17 15,17-18-15,0 54 16,0-36-16,17 53 16,-17-52-16,18-1 0,-18-17 15,17 17-15,-17-17 16</inkml:trace>
  <inkml:trace contextRef="#ctx0" brushRef="#br0" timeOffset="121639.4248">13229 7638 0,'35'-18'16,"-17"0"-16,35 1 15,-35-1-15,-1-17 16,1 17-16,-18 1 0,-18-1 16,-17 18-1,17 0-15,1 0 16,-1 18-16,0-1 15,1 1-15,17-1 16,0 1-16,17 17 0,1-17 16,0 0-16,35-1 15,-36 1-15,1-18 0,17 18 16,-17-18 0</inkml:trace>
  <inkml:trace contextRef="#ctx0" brushRef="#br0" timeOffset="121939.3673">13635 7479 0,'-53'0'16,"18"18"-1,17-1 1,18 1-16,0-1 15,18 1-15,17 0 16,0-1-16,-17 1 16,0 0-16,17-1 15,-35 1-15,0 0 16,-18-1-16,1 1 16,-19-18-16,1 0 15,17 0-15,-17 0 16,17 0-16</inkml:trace>
  <inkml:trace contextRef="#ctx0" brushRef="#br0" timeOffset="122129.5272">13776 7567 0,'53'-18'16,"0"1"0,-18-1-16,-17 18 15</inkml:trace>
  <inkml:trace contextRef="#ctx0" brushRef="#br0" timeOffset="122396.3123">13829 7338 0,'0'17'0,"-18"19"16,18-19-1,0 54-15,0-36 16,-17 71-1,34-71-15,1 18 16,17-18 0,-17-17-16,35-18 15,-18 0-15,0-18 0,1 1 16,-19-1-16</inkml:trace>
  <inkml:trace contextRef="#ctx0" brushRef="#br0" timeOffset="124992.6984">14711 7338 0,'17'0'47,"1"0"-47,17 0 0,36-18 15,-36 18-15,1 0 16,34 0-16,-35 0 16,-17 0-1,-36 18-15</inkml:trace>
  <inkml:trace contextRef="#ctx0" brushRef="#br0" timeOffset="125605.4991">14781 7514 0,'18'0'15,"0"0"1,-1 0-1,19 0-15,-1 0 16,-17 0-16,17 18 16,-18-18-16,1 0 15</inkml:trace>
  <inkml:trace contextRef="#ctx0" brushRef="#br0" timeOffset="125815.4884">15540 7355 0,'53'-17'16,"17"-1"-16,36-17 15,-71 35-15,36-18 16,-53 18-1,-1 0-15</inkml:trace>
  <inkml:trace contextRef="#ctx0" brushRef="#br0" timeOffset="125988.8412">15540 7461 0,'18'18'0,"17"-18"16,35 18-16,-17-36 15,53 0-15,-71 18 16,1-17-16,-1 17 16,-53 0-1</inkml:trace>
  <inkml:trace contextRef="#ctx0" brushRef="#br0" timeOffset="126206.9122">15575 7091 0,'18'88'16,"-1"36"-16,-17 17 16,18-88-16,17 70 15,-35-70-15,53 17 16,-53-52-16,18-18 15,0-35 1</inkml:trace>
  <inkml:trace contextRef="#ctx0" brushRef="#br0" timeOffset="126388.7054">15734 7108 0,'35'89'15,"-17"-1"1,17 35 0,-17-70-16,-1 0 0,1 18 15,0-1 1,-1-52-16,1 0 16</inkml:trace>
  <inkml:trace contextRef="#ctx0" brushRef="#br0" timeOffset="126617.9361">16051 7303 0,'36'-18'16,"-19"18"-1,19 0-15,34-18 16,-17 1-16,0-1 16,-18 18-16,-17-18 15</inkml:trace>
  <inkml:trace contextRef="#ctx0" brushRef="#br0" timeOffset="126790.1188">16122 7108 0,'35'106'15,"-17"-53"-15,-18 0 0,35 71 16,-35-54-16,18 36 16,-1-71-1,-17 1-15,18-1 16</inkml:trace>
  <inkml:trace contextRef="#ctx0" brushRef="#br0" timeOffset="127066.3994">16369 7514 0,'35'-17'15,"-17"17"-15,17-36 16,0 19-16,1-1 15,-19 0 1,1 1-16,-36 17 16,-17-18-16,17 18 15,-35 35-15,36-35 16,-1 18-16,1 17 16,-1-17-16,18 17 15,18-17-15,-1-1 16,18 1-16,18 0 15,-35-18-15</inkml:trace>
  <inkml:trace contextRef="#ctx0" brushRef="#br0" timeOffset="127311.5386">16686 7373 0,'-17'18'16,"-1"-1"-1,18 19 1,18 17-16,-1-36 16,19 1-16,-1 17 15,-17-17 1,-36-1 0,-17-17-1,-18 0 1,35 0-16</inkml:trace>
  <inkml:trace contextRef="#ctx0" brushRef="#br0" timeOffset="127456.3332">16916 7373 0,'35'0'16,"-17"-18"-16,17 18 0,-17-17 15,-1-18 1</inkml:trace>
  <inkml:trace contextRef="#ctx0" brushRef="#br0" timeOffset="127622.4059">16933 7144 0,'0'0'0,"0"35"0,0 0 0,36 54 15,-19-37-15,19 54 16,-19-53-16,18 35 16,-17-35-1,-18-35-15</inkml:trace>
  <inkml:trace contextRef="#ctx0" brushRef="#br0" timeOffset="128579.7866">18027 7391 0,'0'0'0,"0"17"15,35-34 1,1 17-16,16-36 16,-16 19-1,-19-1-15,1-35 16,-18 36-16,-18-36 15,1 35-15,-54 0 16,36 18-16,-18 36 16,18-1-16,17 36 15,18-36-15,35 53 16,1-53-16,69 1 16,-52-19-16,71 18 15,-71-35-15,17 0 16,-52-17-16,0-1 15,-18 1 1,0-36-16,-18 35 16,0-17-16,18 17 15,18 18 1,0 0-16,52 18 16,-17-1-16,35 1 15,-35 0-15,0-1 16,-18 1-16,18 0 15,-35-18-15,0 0 16</inkml:trace>
  <inkml:trace contextRef="#ctx0" brushRef="#br0" timeOffset="128752.511">18821 7250 0,'-18'0'16,"0"35"-1,-34 18 1,16 17-16,36-34 16,-17 17-16,17-18 15,35 0-15,-17-17 16</inkml:trace>
  <inkml:trace contextRef="#ctx0" brushRef="#br0" timeOffset="129252.6386">19085 7250 0,'-53'0'16,"0"35"-16,18-17 16,18 52-1,17-35-15,0 1 0,17-1 0,36 18 16,-18-36-1,-17-17-15,53 0 16,-54-17-16,1-1 0,-1-17 16,-17 0-16,0-18 15,-17 35 1,-1 0-16,18 36 31,0 35-31,18-35 16,-1-1-16,19 36 15,-19-35-15,1-18 16,-18-18 0,0-17-1,0 0-15,0-1 16,18 19-16,-1-1 16,1 18-1,-18 18 1,18-18-16,-18 17 0,17 1 15,-17 0 1,18-1-16,-18 1 16,0 0-1,18-18-15,-1 0 16</inkml:trace>
  <inkml:trace contextRef="#ctx0" brushRef="#br0" timeOffset="129631.1827">19509 7408 0,'17'53'16,"-17"-17"-16,18 52 16,0-35-16,-1 35 0,1-35 15,-18-18-15,0 0 16,0-17-16,0 0 0,-18-18 15,1-18 1,17-70-16,-18 35 16,18-53-16,0 35 15,35-70 1,-17 88-16,17-17 16,0 52-16,1 18 15,-19 18-15,19 35 16,-36-18-16,0 0 15,-18 1-15,0-1 0,1 0 16,-1-17-16,0-1 16,1-17-16,-1 18 0,0-18 15,18-18-15,0-17 16</inkml:trace>
  <inkml:trace contextRef="#ctx0" brushRef="#br0" timeOffset="129846.9905">19791 6932 0,'0'88'0,"17"0"15,-17-35-15,18 53 16,-18 0-1,0-53-15,0 35 16,18-35-16,-18-18 16</inkml:trace>
  <inkml:trace contextRef="#ctx0" brushRef="#br0" timeOffset="130280.9486">19950 7426 0,'17'0'0,"1"0"16,0 0-16,-1 0 0,18 0 16,-17-18-1,0 1-15,-1-1 16,-17 0-16,-17-17 16,-1 18-16,-17-1 15,17 18-15,1 18 16,-1-1-16,18 54 15,0-54-15,35 54 16,-17-53-16,35 17 16,-18-18-16,36-17 15,-54-17-15,36-1 16,-35 1-16,35-19 16,-36 19-16,19 17 15,-19 0 1,18 35-16,-35-17 15,18 17-15,-18-18 16,0 19-16,-18-19 16,1-17-16,-18 18 0,17-18 15,-17 0 1,-1 0-16,19 0 0,-36 0 16,35 0-16</inkml:trace>
  <inkml:trace contextRef="#ctx0" brushRef="#br0" timeOffset="130409.2807">20708 7567 0,'-35'-35'15,"0"35"-15</inkml:trace>
  <inkml:trace contextRef="#ctx0" brushRef="#br0" timeOffset="140653.2025">2611 11148 0,'0'-18'16,"0"36"31,52 35-32,-16 0-15,-1 0 16,53 88 0,36 17-16,-71-87 15,0 0-15,70 70 16,-52-88-16,-19-1 0,37 37 15,-54-72 1,0 19-16,18-1 16,-35-18-16,-1-17 15,-34 0 1,-18-35 0,-1 18-16</inkml:trace>
  <inkml:trace contextRef="#ctx0" brushRef="#br0" timeOffset="140972.122">3440 11165 0,'0'-17'16,"-18"17"0,-17 35-1,-1 0-15,-17 54 0,18-19 16,0 1-16,-18 17 0,18 0 16,-18 0-16,-35 106 15,35-123-15,-18 52 16,54-70-16,-1 0 15,18-18-15,0-17 0,0 0 16,18-1-16,17-34 16</inkml:trace>
  <inkml:trace contextRef="#ctx0" brushRef="#br0" timeOffset="141792.9327">4163 11536 0,'0'17'0,"17"-17"16,19 0-16,17 0 16,0 0-16,35 0 15,-53 0 1,36-17-16,-36 17 16,-18 0-16,1 17 15,-36 1 1</inkml:trace>
  <inkml:trace contextRef="#ctx0" brushRef="#br0" timeOffset="141938.2357">4269 11765 0,'17'18'16,"19"-18"0,34 0-1,-52 0-15,17 0 0,-17 0 16,-1 0-16,1 0 0,0 17 0,-1-17 15</inkml:trace>
  <inkml:trace contextRef="#ctx0" brushRef="#br0" timeOffset="143623.3767">5697 9402 0,'0'17'16,"36"-17"-16,-19 0 15,19 0-15,52-35 16,-53 17 0,0 18-16,-17-17 15</inkml:trace>
  <inkml:trace contextRef="#ctx0" brushRef="#br0" timeOffset="144623.5014">5680 9437 0,'0'-18'16,"0"36"-1,0-1 1,17 36 0,1-17-1,-18 34 1,18 18-16,-18-35 16,0 53-1,17 35-15,-17-70 0,18 70 16,-18-71-16,18 54 15,-18-53 1,0 52-16,0-52 16,17 34-16,-17-52 15,18 53-15,-1-53 16,1 53-16,-18-36 16,18 36-1,-18-35-15,0-18 0,0 70 16,0-17-1,0-35-15,0 34 16,-18-52-16,18 53 16,0-53-16,0 53 15,0-53-15,0 53 16,0-53-16,-18 70 16,18-70-16,0 53 15,-17-53-15,-1 53 16,18-54-16,-17 37 15,-1-36 1,18 17-16,-18-17 16,18 18-16,0-54 15,18 19-15,-18 34 16,18 18 0,-18-52-16,17 16 0,-17-16 0,0 70 15,18-53 1,-18-1-16,0 1 0,0 36 15,17 16 1,-17-69-16,0 17 0,0 35 16,0-35-1,0 0-15,0 35 16,0-35-16,0-18 0,0 53 16,0-35-16,18 18 15,-18-36-15,0 35 16,0-52-16,0 17 15,0-17 1,0 17-16,0-17 16,0 0-16,-18-1 15,18 1-15,-17 0 16,17 17 0,0-18-1,17-17 1,19 0-16,-19 0 15,19-17-15,34 17 16,-34 0-16,34 0 16,-35 0-16,1 35 15,-19-17-15</inkml:trace>
  <inkml:trace contextRef="#ctx0" brushRef="#br0" timeOffset="146721.0281">12700 6033 0,'0'17'31,"18"1"-15,17-1-1,0-17-15,0 0 0,1 0 16,34 0-16,-52 0 15,35 0-15,-35 0 16,17 0-16</inkml:trace>
  <inkml:trace contextRef="#ctx0" brushRef="#br0" timeOffset="147604.8011">16880 5927 0,'18'0'16,"17"0"-1,-17 0-15,53-18 16,17 18-1,-53 0-15,18 0 16,-18-18-16,36 18 16,-54 0-16,1 0 15</inkml:trace>
  <inkml:trace contextRef="#ctx0" brushRef="#br0" timeOffset="148443.9516">23178 5768 0,'-18'0'15,"36"0"17,34 0-32,1 0 15,71 0-15,-71 0 16,17 0-16,1 0 15,-54 0-15</inkml:trace>
  <inkml:trace contextRef="#ctx0" brushRef="#br0" timeOffset="152064.3856">6579 11571 0,'-17'0'15,"34"0"16,19 35-15,-1-17-16,35 53 16,-17-36-16,18 35 15,-18-34-15,17 34 16,-34-52-16,34 17 16,-52-17-16,-1-18 15,1 0-15,-36 0 16,1 0-16,-1 0 15</inkml:trace>
  <inkml:trace contextRef="#ctx0" brushRef="#br0" timeOffset="152309.8059">6914 11518 0,'-35'-17'16,"0"34"0,17 18-16,-17 36 15,17-18-15,1-18 16,-1 18-16,0 35 16,1-35-16,17-17 0,0-19 15,0 1-15,0-1 16,17-17-16,19-17 0</inkml:trace>
  <inkml:trace contextRef="#ctx0" brushRef="#br0" timeOffset="152849.1236">7161 11218 0,'18'-17'16,"-36"17"0,1 0-1,-1 17 1,0 19 0,1 34-16,17-35 0,0 36 15,17 0 1,1-36-16,35 18 15,-18-36-15,-17-17 16,53 18-16,-36-36 16,-18 18-16</inkml:trace>
  <inkml:trace contextRef="#ctx0" brushRef="#br0" timeOffset="153026.7561">7338 11342 0,'0'17'16,"0"19"0,0 17-16,0-36 15,17 1-15,1 17 0,0-17 16,-1-1 0,1-17-16</inkml:trace>
  <inkml:trace contextRef="#ctx0" brushRef="#br0" timeOffset="153226.7655">7514 11218 0,'18'18'16,"-1"0"-1,1 35-15,0-18 16,-1 0-16,1 53 15,-18-52-15,18 34 16,-18-52-16,-18-1 16,18 1-16</inkml:trace>
  <inkml:trace contextRef="#ctx0" brushRef="#br0" timeOffset="153945.6216">7003 9384 0,'0'18'31,"-18"17"-16,18 0-15,0 36 16,0-18-16,0-1 16,0 19-16,0 17 15,0 0-15,0 18 0,0 106 16,0-106-16,18-18 16,-18 0-16,35 53 15,-35-105-15,35 34 16,-17-52-16,-1-1 15,1-17-15</inkml:trace>
  <inkml:trace contextRef="#ctx0" brushRef="#br0" timeOffset="154868.8039">7073 12629 0,'-17'0'15,"17"-17"1,0 34 15,0 1-15,0 0-16,-18 35 15,18-18-15,0 71 16,0-36-16,0 89 16,0-53-16,-18 106 15,18-107-15,0 89 16,0-105-16,0 87 16,0-88-16,-17 71 15,17-88 1,0 70-16,0-88 15,0 17-15,0-35 16,17-17-16,1-18 16,-18-35-1</inkml:trace>
  <inkml:trace contextRef="#ctx0" brushRef="#br0" timeOffset="157258.357">8220 11518 0,'0'-17'16,"17"17"0,1 0-16,53 35 15,-36-18 1,0 19-16,53 17 15,-35-36-15,18 36 16,-18-35-16,-36 0 0,19-1 16,-1 18-1,-35-17-15,-18-18 16,1 0 0</inkml:trace>
  <inkml:trace contextRef="#ctx0" brushRef="#br0" timeOffset="157505.2724">8573 11377 0,'-36'18'15,"1"17"1,0 36-1,-1 17-15,19-35 0,-19 35 16,36-18 0,0-34-16,0-1 0,36 0 15,-1-35 1</inkml:trace>
  <inkml:trace contextRef="#ctx0" brushRef="#br0" timeOffset="157777.3341">8767 11183 0,'-18'-18'16,"0"18"-1,1 18-15,-1 17 16,18 1-16,0-19 0,18 1 16,-18 17-16,17-17 0,1-1 15,0 1-15,17 17 16,-18-17-16,1-18 0,17 18 16</inkml:trace>
  <inkml:trace contextRef="#ctx0" brushRef="#br0" timeOffset="158026.9774">8890 11148 0,'0'-18'16,"18"18"-16,-1 0 15,-17 18-15,36-1 16,-36 1-16,0 17 15,0-17-15,0 0 0,-18-1 16,0 1 0,18 17-16,0-17 15,36-1 1,-1-17-16,0 0 16,18-17-16</inkml:trace>
  <inkml:trace contextRef="#ctx0" brushRef="#br0" timeOffset="158216.5571">9190 11148 0,'18'17'16,"-1"1"-16,-17 35 15,0-18-15,0 18 16,-17-35-16,-1 35 15,0-36-15,-17-17 16,17 0-16</inkml:trace>
  <inkml:trace contextRef="#ctx0" brushRef="#br0" timeOffset="158777.1928">8678 9543 0,'-17'-18'31,"17"36"-31,-18-1 16,18 19-16,0 34 15,0-35-15,0 71 16,0-18-16,0 71 16,0-71-1,18 53-15,-18-88 16,17 71-16,-17-89 16,0 53-16</inkml:trace>
  <inkml:trace contextRef="#ctx0" brushRef="#br0" timeOffset="159634.0283">8696 12506 0,'0'18'31,"0"-1"-15,0 1-16,18 52 16,-18-34-16,0 17 15,0 17-15,0 107 16,-18-72-16,18 37 16,-18-19-16,-17 177 15,17-177-15,18 89 16,18-124-16,0 36 15,-1-89-15,19 36 16,-36-36-16,17-18 16,-17 1-16,0-36 15,0 1 17</inkml:trace>
  <inkml:trace contextRef="#ctx0" brushRef="#br0" timeOffset="160168.2947">9772 11748 0,'18'0'16,"-1"0"-1,1 0-15</inkml:trace>
  <inkml:trace contextRef="#ctx0" brushRef="#br0" timeOffset="160308.8808">10054 11800 0,'18'-17'31,"-1"17"-31</inkml:trace>
  <inkml:trace contextRef="#ctx0" brushRef="#br0" timeOffset="160550.992">10372 11836 0,'17'0'0,"1"0"16,-18 17 0,0 1-1,0 0 1,0-1-16</inkml:trace>
  <inkml:trace contextRef="#ctx0" brushRef="#br0" timeOffset="161624.2027">10760 11501 0,'0'17'16,"0"1"-16,17 17 0,19 0 16,-1 1-1,0-19-15,0 19 0,1-1 16,-1-17-16,36 52 15,-36-52-15,18 35 16,-18-36-16,0 1 16,-35 0-16,-17-18 15,-1-18 1</inkml:trace>
  <inkml:trace contextRef="#ctx0" brushRef="#br0" timeOffset="161852.3943">11095 11553 0,'-35'36'16,"-18"17"-1,17 17 1,-17 1-16,18-1 15,18-34 1,17-19-16,0 1 0,17-18 16,1 0-16</inkml:trace>
  <inkml:trace contextRef="#ctx0" brushRef="#br0" timeOffset="162157.9589">11201 11060 0,'-36'17'15,"19"19"1,-1-1-16,18 18 16,18 17-1,-1-52-15,1 17 0,35 18 16,-35-35-16,17-1 16,-17 1-16</inkml:trace>
  <inkml:trace contextRef="#ctx0" brushRef="#br0" timeOffset="162564.3612">11377 11289 0,'-18'35'16,"1"0"-1,-1-17 1,36-18-16,-1 0 15,-17-35-15,36 0 16,-1-18 0,-17 0-1,-1 35-15,-17 36 32,18 17-17,-18-17-15,18-1 16,-1-17-1,1 0-15,-18-17 16,35-1-16,-17 0 16,-1 1-16,1 17 15,0 17 1,-1-17-16,-17 18 0,18 17 16,-18-17-16,18 0 15,-18-1-15,-18 1 16,18-1-1</inkml:trace>
  <inkml:trace contextRef="#ctx0" brushRef="#br0" timeOffset="163204.0259">11748 11077 0,'0'-17'0,"0"34"15,17 1 1,1 0-16,-1-1 0,19 18 16,-19-17-16,1 0 0,17 52 15,-35-52-15,18 17 16,-36 0-16,18-17 15,-53 35-15,18-35 16</inkml:trace>
  <inkml:trace contextRef="#ctx0" brushRef="#br0" timeOffset="163676.6077">11201 9631 0,'-18'53'16,"18"-18"-16,-18 0 0,18 54 15,18-37-15,-18 72 16,0-36-16,0 53 16,0-70-1,18 70-15,-1-88 16,-17 0-16</inkml:trace>
  <inkml:trace contextRef="#ctx0" brushRef="#br0" timeOffset="164505.8488">11254 12559 0,'0'18'0,"0"-1"15,0 18 1,17 1-16,1 34 16,-18-17-16,0 18 0,0 88 15,0-54-15,-18 1 16,1 123 0,-1-105-16,0 17 0,1 88 15,-1-123-15,18-18 16,18 71-16,-18-88 15,17 35-15,1-71 16,0 18 0,-1-36-16,1 1 15,-18-36 1,0 1-16</inkml:trace>
  <inkml:trace contextRef="#ctx0" brushRef="#br0" timeOffset="165772.8671">11765 9366 0,'-17'0'16,"34"0"-1,1 18-15,-1-18 0,19 0 16,34-18-1,-52 18-15,17 0 0,-17-17 16,17 17-16,-17-18 16,-1 18-16,-17 18 15,0-1 1,0 1-16,0 17 16,0-17-16,0 17 0,0-17 15,18 52-15,-18-34 16,18 52-16,-18-18 15,0 54 1,17-36-16,-17 88 16,0-70-16,0 124 15,0-125-15,0 125 16,0-125-16,0 90 16,0-90-16,0 72 15,0-71-15,0 70 16,0-88-16,-35 89 15,35-89-15,-18 106 16,18-88-16,0-18 16,0 0-16,0 0 0,0 89 15,0-89-15,18 88 16,-18-88 0,0 89-16,0-71 15,0 70 1,0-70-16,0 70 15,0-88-15,0 1 0,0-1 16,0 71-16,0-89 16,0 1-16,0-18 0,0 17 15,0 54-15,0-72 16,18-16-16,-18 17 16,0-18-16,17 0 0,-17 36 15,0-36-15,18 0 16,-18 1-16,0-1 15,0-17-15,-18-1 16,18 1 0,0-1 15,-17 1 31,-19 0-46,19-18-16,-36 17 16,18-17-16,-18 18 15,0-18-15,-18 18 16,1-1-16,17-17 0,-53 18 16,71 0-16</inkml:trace>
  <inkml:trace contextRef="#ctx0" brushRef="#br0" timeOffset="184532.1877">6332 15505 0,'-17'0'31,"34"0"47,1 0-62,0 0 0,35 0-16,-18 17 15,53-17-15,-17 0 16,52 18 0,-35-18-16,0 0 0,106 0 15,-88 0-15,-17 0 16,122 0-16,-123 0 15,1 0-15,-1 0 0,53 0 16,-88 0-16,0 0 16,35 0-1,-53 0-15,0 0 16,-52-18 0,-18 18-1</inkml:trace>
  <inkml:trace contextRef="#ctx0" brushRef="#br0" timeOffset="185019.3247">6685 15205 0,'-17'0'16,"-1"0"-1,-17 0-15,17 0 16,-53 35 0,36 0-16,-53 1 15,53-1-15,-54 18 16,54-18-16,0-17 15,17-1-15,1 19 0,17-1 16,17-17-16,71-1 16,-35 1-16,53 17 15,-35-35-15,35 35 16,-53-17-16,35 17 16</inkml:trace>
  <inkml:trace contextRef="#ctx0" brushRef="#br0" timeOffset="185676.947">8378 15469 0,'0'36'0,"0"-1"15,-17 0 1,17-17-16,0 35 16,0-36-1,0-34-15,17-19 16,1-34-1,0 35-15,-1-36 16,-17 53-16,36-17 16,-19 35-16,1 35 15,-18-17-15,18 17 16,-18 18-16,0-17 16,17-19-16,-17 18 15,18-35-15,0 0 16,-18-35-1,35 0-15,-18 0 16,1 17-16,17 0 16,-17 1-16,0 17 0,-1 35 15,-17 0 1,0 1-16,0 34 16,18-35-16,-18 1 0,0-1 15,18-17-15</inkml:trace>
  <inkml:trace contextRef="#ctx0" brushRef="#br0" timeOffset="186460.8152">9560 15452 0,'-35'0'16,"-18"0"-1,35 17-15,1-17 0,-1 0 16,18 18 0,53-18-1,18 18 1,34-18-16,125 17 15,-142-17 1,106 18-16,-88-18 16,141 18-1,-141-18-15,88 0 16,-106 0-16,35 0 16,-70 0-16,0 0 15,-35 0-15,-36 0 31,1 0-15,17-18-16</inkml:trace>
  <inkml:trace contextRef="#ctx0" brushRef="#br0" timeOffset="186811.6162">10813 15311 0,'53'17'16,"17"18"-1,36 1 1,-35-19-16,-19 19 0,72-1 15,-36 0 1,-70-17-16,35 0 16,-53-1-16,0 1 15,-18-18-15,0 17 0,-17 1 16,-35 17 0,-19 1-16,54-1 0,0-17 15,-18 17 1,35 0-16,1-17 0,17 17 15</inkml:trace>
  <inkml:trace contextRef="#ctx0" brushRef="#br0" timeOffset="192080.0665">12665 9419 0,'0'-17'47,"0"34"16,0 1-48,0-1 1,0 1-16,0 0 16,0-1-16,0 36 15,17-35-15,-17 17 16,0 0-16,0 1 0,18 87 16,-18-52-16,0 17 15,18 0-15,-18 124 16,17-106-16,-17 70 15,18-88-15,-18-17 0,18 17 16,-1 53 0,-17-70-16,18-18 0,-18 17 15,17 36-15,-17-53 16,18 35-16,-18-35 16,0 0-1,0-18-15,18 0 16,-18-17-1</inkml:trace>
  <inkml:trace contextRef="#ctx0" brushRef="#br0" timeOffset="192706.2304">12453 9666 0,'-18'18'16,"18"-1"-16,0-34 31,18-1-15,-18 0-1,18-17-15,17-18 16,-17 18-16,-1-18 15,1 35-15,0-17 16,-1 18-16,1-19 16,-18 19-16,17 17 15,1 0 1,0 17-16,17 36 16,-17-18-16,17 36 15,-17-36-15,17 18 16,-18-18-16,19 1 15,-19-36-15,1 17 16</inkml:trace>
  <inkml:trace contextRef="#ctx0" brushRef="#br0" timeOffset="194501.9531">12506 11924 0,'0'18'15,"0"34"1,0-34-16,18 70 16,-18-52-16,0 52 15,0-53 1,0 0-16,0-17 0,0 0 16,0-1-16,-18-17 15,18-17-15,-18-19 16,18 1-16,0-53 15,0 35-15,18-35 16,0 52 0,-1-34-16,1 52 15,0 1-15,-1 17 16,1-18-16,-1 18 0,1-18 0,17 36 16,-17 0-16,-18-1 15,18 71-15,-1-52 16,-17 70-1,18-18-15,0-35 16,-1 17-16,-17-34 16,18-19-16,-18 18 15,17-17-15</inkml:trace>
  <inkml:trace contextRef="#ctx0" brushRef="#br0" timeOffset="194753.0294">12929 12294 0,'0'18'16,"18"17"-1,17-35-15,1 36 16,-1-19-16,-18 1 16,19-18-16,-1 35 0,-17-17 15,-1-18-15</inkml:trace>
  <inkml:trace contextRef="#ctx0" brushRef="#br0" timeOffset="194936.0045">13141 12259 0,'-18'18'16,"-17"-1"-16,-18 36 0,0 18 16,36-36-16,-1-17 15,18 17-15,-18 0 16,18-17-16,0 0 15</inkml:trace>
  <inkml:trace contextRef="#ctx0" brushRef="#br0" timeOffset="196037.8377">12788 12982 0,'-17'0'16,"17"18"0,0 0-1,0-1-15,0 18 16,0 54-1,0 87 1,0-35-16,-18 36 16,18-89-16,-18 106 15,18-106-15,0 0 16,-17 89-16,17-89 16,0 35-1,0-52-15,17-18 16,-17-18-16,0 35 0,18-52 15,-18 0-15,0-1 16,0 1-16,0 0 47,18-18-31,-1 0-1</inkml:trace>
  <inkml:trace contextRef="#ctx0" brushRef="#br0" timeOffset="196426.2529">12488 14499 0,'18'0'16,"-18"18"-16,18-1 0,-1 19 15,1-19-15,35 54 16,-36-36-16,1 0 0,53 36 15,-54-36 1,19 1-16,-19-19 16,18 1-16,-17-18 15,0-18-15,35-52 16,-18 34-16,-17-17 0,52-35 16,-52 53-16,-1 0 15,1-1 1,0 36-16</inkml:trace>
  <inkml:trace contextRef="#ctx0" brushRef="#br0" timeOffset="215646.0228">14693 10760 0,'-17'0'32,"34"0"-17,1 0 1,17 17 0,-17-17-16,35 0 15,-18 0-15,18 0 0,53 0 16,-53 0-16,52-17 15,-34 17-15,17 0 16,-35 0-16,18 17 16,-36-17-16,0 0 15,-17 0 1,-18-17-16,-18 17 16</inkml:trace>
  <inkml:trace contextRef="#ctx0" brushRef="#br0" timeOffset="216124.3045">15787 10672 0,'17'17'15,"19"1"1,-19-1-16,89 54 15,-71-53-15,36 17 16,-36-17-16,36 17 16,-53-18-1,-1 1-15</inkml:trace>
  <inkml:trace contextRef="#ctx0" brushRef="#br0" timeOffset="216347.5417">16087 10566 0,'-53'17'15,"17"19"-15,-69 52 16,87-35-16,0-18 15,1 36-15,34-1 16,1-35-16,0-35 16</inkml:trace>
  <inkml:trace contextRef="#ctx0" brushRef="#br0" timeOffset="216624.6409">16210 10354 0,'0'53'16,"0"0"-1,0-18-15,0 0 16,0 1-16,18-19 16,-18 1-16,17-18 15,1 18-15</inkml:trace>
  <inkml:trace contextRef="#ctx0" brushRef="#br0" timeOffset="216842.9568">16369 10372 0,'18'0'16,"-18"17"-16,0 1 16,0 35-1,0-35-15,0 17 16,0-18-16,0 1 0,0 0 15,0-1-15,0 1 16,-18-18-16</inkml:trace>
  <inkml:trace contextRef="#ctx0" brushRef="#br0" timeOffset="217169.2732">16492 10283 0,'18'-17'16,"0"17"-16,-1 0 15,1 0-15,35-18 16,-36 18-16,19 0 0,-19 0 16,1 0-1,-36 0-15</inkml:trace>
  <inkml:trace contextRef="#ctx0" brushRef="#br0" timeOffset="217319.7442">16563 10372 0,'18'35'16,"-1"0"-1,-17-17 1,0 0-16,0 17 15,0-18-15</inkml:trace>
  <inkml:trace contextRef="#ctx0" brushRef="#br0" timeOffset="218032.7686">16492 10513 0,'0'-18'15,"18"18"1,-18-17-16,18 17 15,-18 17 17,0 1-17,0-1-15,0 1 16,0 0-16,-18 17 0,18-17 0,-18-1 16,18 1-16</inkml:trace>
  <inkml:trace contextRef="#ctx0" brushRef="#br0" timeOffset="218270.2176">16828 10795 0,'141'0'16,"17"0"-1,-69 0-15,-19-18 0,54 18 16,-71 18 0,-36-18-16</inkml:trace>
  <inkml:trace contextRef="#ctx0" brushRef="#br0" timeOffset="218649.129">16016 11465 0,'18'18'16,"-1"-18"-1,-17 18-15,18-1 16,0-17-16,-18 18 16,17 17-16</inkml:trace>
  <inkml:trace contextRef="#ctx0" brushRef="#br0" timeOffset="218771.0646">16104 11871 0,'0'18'0,"0"-1"16,18 19 0,0-19-16</inkml:trace>
  <inkml:trace contextRef="#ctx0" brushRef="#br0" timeOffset="218914.3165">16157 12118 0,'0'18'15,"0"-1"1,18 1 0,-18 17-1,18-35-15</inkml:trace>
  <inkml:trace contextRef="#ctx0" brushRef="#br0" timeOffset="219011.0157">16157 12294 0,'0'18'15,"18"0"-15,-18-1 16</inkml:trace>
  <inkml:trace contextRef="#ctx0" brushRef="#br0" timeOffset="219394.4531">14711 13018 0,'88'0'0,"36"-18"16,34 0-1,1 1 1,35-19 0,-159 36-16</inkml:trace>
  <inkml:trace contextRef="#ctx0" brushRef="#br0" timeOffset="219677.1526">15699 12912 0,'53'35'15,"52"18"-15,1 0 16,-18 0 0,-35-36-16,0 19 15,-17-19 1</inkml:trace>
  <inkml:trace contextRef="#ctx0" brushRef="#br0" timeOffset="219878.1249">15946 12718 0,'-53'35'15,"17"0"-15,19 0 0,-19 36 16,19-36 0,17 18-16,0 0 15,0-35-15,35-1 0,0-17 16</inkml:trace>
  <inkml:trace contextRef="#ctx0" brushRef="#br0" timeOffset="220541.1107">16298 12488 0,'0'-17'15,"0"34"1,0 19 0,0-1-16,0 35 15,0-34-15,0 34 16,18-52-16,-18 0 0,18-1 16,-1 18-1,1-35-15</inkml:trace>
  <inkml:trace contextRef="#ctx0" brushRef="#br0" timeOffset="220951.6108">16404 12612 0,'-17'53'0,"17"0"15,0-36 1,0 1-16,17-18 15,1-18 1,-1 1-16,-17-19 16,18 19-16,0-1 0,-1-17 15,1 35-15,-18-18 16,18 18-16,-18 18 16,0-1-16,0 19 15,-18-36 1,18 35-16,18-35 31,-1-18-31,1 1 16,0 17-1,-1 17 17,-17 1-32,0 0 15,0 17-15,0-17 16,0-36 15</inkml:trace>
  <inkml:trace contextRef="#ctx0" brushRef="#br0" timeOffset="221407.1374">16633 12435 0,'0'-17'16,"0"34"0</inkml:trace>
  <inkml:trace contextRef="#ctx0" brushRef="#br0" timeOffset="221657.3882">16633 12435 0,'18'18'15,"0"0"1,-1 17-1,1 0 1,0-17-16,-1 35 16,-17-36-16,18 36 15,-18-35-15,0 0 16,-18-1-16,18 1 0,-17-18 0,-1 18 16,0-18-1</inkml:trace>
  <inkml:trace contextRef="#ctx0" brushRef="#br0" timeOffset="221847.0543">16739 12365 0,'18'0'0,"0"-18"16,35 18-16,-36 0 15,36-17-15,-35 17 16</inkml:trace>
  <inkml:trace contextRef="#ctx0" brushRef="#br0" timeOffset="222005.1752">16880 12488 0,'0'53'0,"18"-35"16,-18 35-16,0-36 16,0 1-16,0 17 0,0-17 15,0 35-15</inkml:trace>
  <inkml:trace contextRef="#ctx0" brushRef="#br0" timeOffset="222190.9247">17092 12823 0,'88'0'16,"-35"0"-16,88 0 16,-70 0-16,-1 0 15,1 0-15,-36 0 0,18 0 16,-18 0-16,1 0 15</inkml:trace>
  <inkml:trace contextRef="#ctx0" brushRef="#br0" timeOffset="222802.4628">14376 10266 0,'35'-18'31,"0"18"-31,-17 0 0,17 0 16,18-17-16,-35 17 15,17-18-15</inkml:trace>
  <inkml:trace contextRef="#ctx0" brushRef="#br0" timeOffset="223170.1526">14411 10336 0,'18'36'15,"-1"17"1,1 35-1,-18 53-15,0-71 0,-18 142 16,18 35 0,-17-88-16,17-18 0,-18 176 15,18-158 1,0 159-16,18-177 16,17 123-16,-35-140 15,18-18-15,-18 0 0,0-1 16,0 54-16,0-88 15,0 17 1,0-53-16,17 18 16,1-35-16,35-18 15,-18 17-15,36-17 16,-36 18-16,18-18 16,-18 0-16,53 0 15,-52 0-15,-1-18 16</inkml:trace>
  <inkml:trace contextRef="#ctx0" brushRef="#br0" timeOffset="223938.4902">17551 10301 0,'35'0'31,"36"0"-15,-1-18-16,36 18 16,-53-17-16,35 17 15,-53-18-15,1 18 16,-19 0-16,19 18 0,-19-18 16,-17 17-16,18 36 15,-18 0-15,0 53 16,0-35-16,-18 17 0,1 88 15,17-70-15,0 141 16,0-141-16,0 141 16,17-124-1,1 107-15,-18-125 16,35 107-16,-17-106 16,-1 88-16,1-123 15,17 105 1,-17-106-16,-18 54 15,18-53-15,-18 34 16,0-69-16,0 17 16,0-36-16,-18 1 15,0-36-15,-35 1 16,18 17 0,-35-18-16,-1 0 15,18 18-15,-35 18 16,53-18-16,-1 18 15</inkml:trace>
  <inkml:trace contextRef="#ctx0" brushRef="#br0" timeOffset="228759.4169">14182 9931 0,'-18'-18'16,"0"18"-16,36 18 31,0-1-15,-1 1-16,19 0 0,34 35 15,18 17 1,-35-17-16,0 0 0,0 0 16,88 88-16,-70-53 15,-1-17-15,19 17 0,87 106 16,18 0-1,-88-71-15,0-17 0,105 124 16,-105-125 0,18 19-16,-19-1 15,19 1-15,-18-1 0,17-17 0,124 141 16,-123-141-16,123 141 16,-124-141-16,89 123 15,-106-141-15,88 106 16,-106-106-1,53 54-15,-71-90 16,19 54-16,-54-70 16,0 16-16,-35-34 15,0 0-15,-35-1 16,17-17-16</inkml:trace>
  <inkml:trace contextRef="#ctx0" brushRef="#br0" timeOffset="229343.4717">14305 13988 0,'-17'0'16,"34"0"-16,36-18 15,-18-17-15,71-53 16,-53 17-16,88-70 16,-53 53-1,106-124-15,-88 89 16,141-142-16,-106 124 15,177-141 1,-159 141-16,-1-18 0,142-123 16,-159 123-16,159-123 15,0-18 1,-159 159-16,159-159 16,-159 159-16,124-124 15,-142 142-15,54-89 16,-89 106-16,35-53 15,-70 89-15,18-36 16,-54 71-16,1-1 16</inkml:trace>
  <inkml:trace contextRef="#ctx0" brushRef="#br0" timeOffset="277909.3084">2681 16722 0,'0'17'32,"18"1"-17,-1 17-15,36 71 16,-17-35-16,87 70 15,-70-53-15,70 71 16,-52-89-16,52 71 16,-70-70-16,36 35 15,-54-71-15,35 0 16,-52-17-16,17-18 16,-35-18-16</inkml:trace>
  <inkml:trace contextRef="#ctx0" brushRef="#br0" timeOffset="278148.2393">3334 16757 0,'-36'71'16,"1"-19"-16,-18 1 16,-17 106-1,34-88-15,-34 123 16,35-88-16,-1-18 0,36 0 16,0-18-16,0-34 0</inkml:trace>
  <inkml:trace contextRef="#ctx0" brushRef="#br0" timeOffset="278499.3476">4039 16951 0,'-35'-18'16,"-18"18"0,0 36-16,18-1 15,0 35-15,-1 19 16,36-54-16,36 35 15,-1-52-15,35 17 16,-34-35-16,52 0 16,-70 0-1,17-17-15,0-1 16</inkml:trace>
  <inkml:trace contextRef="#ctx0" brushRef="#br0" timeOffset="278643.4819">3933 17180 0,'36'-17'16,"34"-1"-1,1 0 1,-36 1-16,-17 17 16</inkml:trace>
  <inkml:trace contextRef="#ctx0" brushRef="#br0" timeOffset="279198.2373">4674 16616 0,'-17'-18'16,"17"53"0,0 54-1,0-19-15,17 89 16,-17-71-16,0 89 16,0-107-1,18 54-15,-18-71 16,18 35-16,-1-71 15,19 1-15</inkml:trace>
  <inkml:trace contextRef="#ctx0" brushRef="#br0" timeOffset="279445.2866">4763 16633 0,'0'18'16,"0"17"-16,35 89 15,-35-36-15,17 88 16,1-87-16,-18-19 16,18 71-16,-1-105 15,1 34-15,0-52 16,-1-1-16,1-52 15</inkml:trace>
  <inkml:trace contextRef="#ctx0" brushRef="#br0" timeOffset="279773.1433">4639 16598 0,'35'-35'16,"54"0"0,-1 35-1,0 53 1,0 35-16,-70-35 16,17 70-16,-35-70 15,-35 53-15,17-71 16,0 18-16,-17-18 15,18 1-15,-19 34 16,54-52-16,35 17 16,-18-17-16,71 17 15,-36-17-15,36-1 16,-53 1-16,35 0 16,-52-1-16</inkml:trace>
  <inkml:trace contextRef="#ctx0" brushRef="#br0" timeOffset="280523.1728">5274 16281 0,'0'35'31,"0"-17"-31,0 17 0,0 53 16,0-53-16,0 36 15,0-53-15,0-1 16,18-17-16,-18-17 16,0-1-16,0 0 15,0-17-15,0-18 16,17-35-16,-17 53 16,18-1-16,0 1 0,-1 0 15,1 17-15,0 18 16,-18 18-16,17 17 15,1 36 1,-18-1 0,17-35-16,-17 1 0,18 17 15,0-18 1,-18-17-16,35-18 16</inkml:trace>
  <inkml:trace contextRef="#ctx0" brushRef="#br0" timeOffset="280690.2963">5592 16457 0,'17'18'16,"18"17"0,-17-17-16,0-18 15,17 17-15,18 19 16,-18-36-16,-17 0 0,17 0 15</inkml:trace>
  <inkml:trace contextRef="#ctx0" brushRef="#br0" timeOffset="280840.7903">5803 16475 0,'-35'53'16,"0"0"-1,35-36 1,17-17-16</inkml:trace>
  <inkml:trace contextRef="#ctx0" brushRef="#br0" timeOffset="281173.6227">6015 16369 0,'18'0'16,"-1"18"-16,18 17 15,-17-35-15,17 17 16,1 19-16,-1-36 16,18 17-1,-36-17-15,1 0 0,0 0 16</inkml:trace>
  <inkml:trace contextRef="#ctx0" brushRef="#br0" timeOffset="281346.5844">6209 16316 0,'-53'53'0,"18"0"16,35-36-16,0 36 15,0-35-15,35 0 16,-17-18-16,-1 0 16</inkml:trace>
  <inkml:trace contextRef="#ctx0" brushRef="#br0" timeOffset="281862.3755">6473 16404 0,'0'53'0,"0"18"16,18-54-1,0-17 1,-18-35 0,17-18-1,1 35-15,-18-52 16,35 17 0,-35 35-16,18 1 0,0 17 0,-1 0 15,1 0 1,-18 35-16,18 0 15,-18 1-15,0-1 16,17-35-16,-17 17 16,18-17-16,-1-17 15,1-18 1,0 17-16,17-17 16,-17 35-16,17 0 15,-17 17 1,-18 1-1,0 17-15,17-17 0,1 17 16,-18-17-16,17-18 16,-17 17-16,18-17 0</inkml:trace>
  <inkml:trace contextRef="#ctx0" brushRef="#br0" timeOffset="286831.2868">9596 16704 0,'0'18'0,"0"-1"16,0 1-16,0 17 15,17-17-15,1 17 0,17 0 16,36 54-16,-36-54 16,71 71-16,-53-53 15,0 0-15,0-1 0,52 37 16,-52-36-16,35 35 16,-52-53-1,17 36-15,-36-54 16,1 1-1,-18-36 1,-18 1-16</inkml:trace>
  <inkml:trace contextRef="#ctx0" brushRef="#br0" timeOffset="287136.964">10266 16704 0,'-18'0'16,"-17"35"-1,0 36-15,-1-1 16,-17 72-1,-35 69-15,35-87 16,36-71 0,-1-18-16,0 18 15,18-18-15,36-35 16</inkml:trace>
  <inkml:trace contextRef="#ctx0" brushRef="#br0" timeOffset="287537.3054">10636 17268 0,'0'18'16,"0"0"-1,18-18 1,-18-18 0,-18 0-1</inkml:trace>
  <inkml:trace contextRef="#ctx0" brushRef="#br0" timeOffset="288185.8246">11183 17110 0,'-18'-18'15,"-17"18"-15,18 0 0,-1 0 16,0 18-16,1-18 16,-1 17-16,-35 19 15,35-19-15,18 1 0,-17 0 16,34 17-1,1-35-15,53 35 16,-36 0-16,35 1 16,-34-19-16,17 19 15,-36-19-15,-17 1 16,0 0-16,-17-1 16,-19-17-16,1 0 15,17 0-15,1 0 16,-18-17-16,17-1 15</inkml:trace>
  <inkml:trace contextRef="#ctx0" brushRef="#br0" timeOffset="288565.3755">11254 16563 0,'0'53'16,"35"53"-16,0 70 15,0 0 1,-17-87-16,0 52 16,17-53-1,-17-70-15,-1-1 16,1-17-16,0-17 15,-1-1-15,-17-17 0,18-1 16,-18 19-16,17-36 16,-17 35-16,18 18 15,-18 18 1,0 17 0,0-17-16,0-1 0,18 19 15,-18-19-15,17 1 16,-17 0-16,36 17 15,-19-35-15</inkml:trace>
  <inkml:trace contextRef="#ctx0" brushRef="#br0" timeOffset="288943.4906">11871 17145 0,'-35'18'15,"-18"17"1,35 0-16,-17 71 16,35-71-16,18 18 15,17-35 1,18-18-16,-18 0 16,36-18-16,-54 18 15,18-53-15,-35 36 16,0-36-16,-17 35 15,-1 0 1,1 1-16,-1 17 16,0 0-16,18 17 15,0 19-15,18-19 16,17 1-16,18 17 16,-18-35-16,-17 0 0,35 18 15,-35-36 1,-1 1-16,-17-1 15</inkml:trace>
  <inkml:trace contextRef="#ctx0" brushRef="#br0" timeOffset="289286.7868">12118 17251 0,'18'35'16,"-1"18"0,1-18-16,-1 18 0,19 106 15,-36-71 1,17-53-1,-17-17-15,-17-18 16,-1-18-16,18 1 16,-18-1-16,18-17 0,-17-71 15,17 53-15,0-17 16,0-36 0,0 35-16,0 18 0,35-35 15,-17 88-15,17 0 16,-17 35-16,-1 18 15,1-17-15,-18 34 16,0-35-16,0 1 16,-18-19-1,-17-17-15,17 0 16,-17-17-16,17 17 16,18-36-16,0 19 15</inkml:trace>
  <inkml:trace contextRef="#ctx0" brushRef="#br0" timeOffset="289649.3119">12453 17251 0,'35'0'0,"18"-18"15,0 1 1,-35-1-16,17-17 16,-35 17-1,-18 0-15,1 1 16,-36 17-16,18 17 16,-18 1-16,17 0 15,1 17-15,35-17 16,0 34-1,18-16-15,17 17 16,0-36-16,36 36 16,-36-35-16,18-18 15,-18 0-15,18-18 16,-35 18-16,0-35 16</inkml:trace>
  <inkml:trace contextRef="#ctx0" brushRef="#br0" timeOffset="292713.2275">13176 16792 0,'0'0'0,"-17"-17"0,-1 17 15,0-18-15,1 18 16,34 0 15,19 18-15,-1-18-16,0 0 0,36 0 15,-36 0-15,18 0 16,-35 17-16</inkml:trace>
  <inkml:trace contextRef="#ctx0" brushRef="#br0" timeOffset="292842.3584">13247 17039 0,'35'0'15,"0"0"-15,36-17 16,-36-1-16,36-17 16</inkml:trace>
  <inkml:trace contextRef="#ctx0" brushRef="#br0" timeOffset="293308.4176">13899 16263 0,'-17'-35'16,"-1"35"-1,1 0-15,-1 17 16,-35 72 0,35-19-16,-35 89 0,36-53 15,-18 70 1,35-88-16,17 36 16,1-71-16,52 17 15,-34-34-15,52-19 16,-53-17-16,-17 0 15</inkml:trace>
  <inkml:trace contextRef="#ctx0" brushRef="#br0" timeOffset="294081.1181">14288 16598 0,'-18'18'15,"18"17"-15,-18 53 16,18-35-16,0 0 0,0 0 16,18 35-16,-18-52 15,0-19-15,18 18 16,-18-52 0,0-54-1,0 36-15,0-53 16,0 35-16,17-35 15,-17 52-15,18 19 16,-1-36-16,1 53 16,0 0-16,-1 17 15,1 36 1,-18-17-16,18 70 16,-18-71-16,17 53 15,-17-70-15,0 52 16,0-52-16,18-1 15,0 1-15,17-18 16</inkml:trace>
  <inkml:trace contextRef="#ctx0" brushRef="#br0" timeOffset="294554.0951">14711 16951 0,'-18'0'15,"18"18"1,18-1 0,-1 19-1,1-19-15,35 1 16,-35-1-16,35 1 16,-36-18-16,19 18 15,-19-18-15</inkml:trace>
  <inkml:trace contextRef="#ctx0" brushRef="#br0" timeOffset="294732.449">14923 16933 0,'-36'18'0,"1"17"16,17-17-16,1 0 15,-19 34 1,1-16-16,35-19 16</inkml:trace>
  <inkml:trace contextRef="#ctx0" brushRef="#br0" timeOffset="295165.2309">15293 17022 0,'18'-18'16,"-36"36"15,0 17-15,1-18-16,-1 19 0,-17-1 16,17-17-16,0-18 15,1 17-15</inkml:trace>
  <inkml:trace contextRef="#ctx0" brushRef="#br0" timeOffset="295760.3096">15558 16651 0,'0'53'15,"0"18"-15,17 17 16,-17-53-16,18 18 15,-18-35 1,0-1-16,0-34 16,-18-36-1,36-18 1,-18 36-16,17-18 0,1 18 16,17-18-16,1 17 15,-19 36-15,1-17 0,17 34 16,-17 19-1,-18-19 1,0 19-16,0-19 0,0 36 16,0-35-16,-18 0 15,36-36 1,-1 0 0,1 1-16,35-19 15,-35 36-15,-1 0 16,36 0-16,-53 18 15,35 17 1,-35 1-16,0 34 16,0-52-16,0 35 15,18-53-15,-18 17 16</inkml:trace>
  <inkml:trace contextRef="#ctx0" brushRef="#br0" timeOffset="296011.4658">16104 16175 0,'71'53'15,"-1"53"1,1 35-1,-36-71-15,1 71 16,-36 1-16,0-72 16,-36 89-1,19-124-15,-36 36 16,17-54-16,19-17 16</inkml:trace>
  <inkml:trace contextRef="#ctx0" brushRef="#br1" timeOffset="329683.8503">14217 6156 0,'-18'0'16,"1"0"-1,17-18 1,17 18 15,1 18-15,0-18-16,52 18 0,-35-1 15,1 1-15,52 17 16,-53-35-16,53 18 16,-70-18-16,17 0 15,1 0-15,-54 0 16</inkml:trace>
  <inkml:trace contextRef="#ctx0" brushRef="#br1" timeOffset="330362.0893">18344 5944 0,'53'0'16,"-17"0"-16,69 18 15,-52-18-15,0 0 16,0 18-16,-17-18 16,16 0-16,-16 17 0,-1-17 15</inkml:trace>
  <inkml:trace contextRef="#ctx0" brushRef="#br1" timeOffset="331265.0973">24888 5962 0,'18'0'16,"35"0"-1,53 0 1,-36 0-16,1 0 0,88-18 16,-18 1-1,-88 17-15,-36 0 0,1 17 16</inkml:trace>
  <inkml:trace contextRef="#ctx0" brushRef="#br1" timeOffset="342130.7758">19773 10530 0,'-17'-17'0,"17"-1"16,0 1-1,17 34 17,18 36-17,1-18-15,-1 1 0,53 34 16,-35-35-16,0 1 15,0-1-15,53 18 16,-53-35-16,-18-1 0,18 18 16,-35-17-1,-1-18-15,1 18 16</inkml:trace>
  <inkml:trace contextRef="#ctx0" brushRef="#br1" timeOffset="342430.7829">20620 10619 0,'-35'0'32,"17"17"-32,-17 19 15,17-19-15,-17 18 16,-1 18-16,1 18 15,0-18-15,17 53 16,1-53-16,17 35 16,17-18-16,1-17 15,0 0-15,-1 0 0,1 0 16,-1-18-16,19 53 16,-19-52-16,19 17 15,-36-36-15,0 1 0,17 0 16</inkml:trace>
  <inkml:trace contextRef="#ctx0" brushRef="#br1" timeOffset="342760.0538">20849 11060 0,'35'0'16,"1"0"-16,34 0 16,18-18-1,-52 18-15,-1 0 0,18 0 16</inkml:trace>
  <inkml:trace contextRef="#ctx0" brushRef="#br1" timeOffset="342897.4064">21008 11271 0,'53'0'15,"17"0"1,-34-17-16,17 17 0,-36 0 16</inkml:trace>
  <inkml:trace contextRef="#ctx0" brushRef="#br1" timeOffset="347096.3174">21872 10372 0,'18'0'31,"52"-18"-15,-17 18-1,0-18-15,0 18 16,-18 0-16,1 0 0,17 0 15,-18 0-15,-53 0 16,1 18 0</inkml:trace>
  <inkml:trace contextRef="#ctx0" brushRef="#br1" timeOffset="347424.8635">21766 10319 0,'18'17'16,"0"-17"-16,-1 18 15,1-18-15,0 35 16,-18 54 0,17-19-16,-17 18 15,-17 124-15,-1-89 16,18 89-16,0-124 15,18 71-15,-1-106 16,1-18-16,0 0 16,34 1-16,-16-19 0,34-17 15,-34 0 1,69-35 0,-87 35-16,0 0 15,-18 18 1</inkml:trace>
  <inkml:trace contextRef="#ctx0" brushRef="#br1" timeOffset="349231.3436">22825 10901 0,'-36'0'16,"19"0"-1,17 35 1,0-17-16,17 70 15,1-53-15,35 36 16,-35-36-16,35 18 16,-18-53-16,18 0 15,-36-18-15,19-17 16,-19 0-16,-17-18 16,0 18-16,0-18 15,0 17-15,0 19 16,18 34-1,0 72 1,-1-36-16,1 17 0,17 71 16,-17-70-1,-18-1-15,17 54 16,-17-71-16,0 0 0,-17 0 16,-1-36-16,1 1 15,-36-1-15,17-17 16,1-17-16,-18-18 15,18 17-15,-18-53 16,35 36-16,1-36 16,17 36-16,0 0 15</inkml:trace>
  <inkml:trace contextRef="#ctx0" brushRef="#br1" timeOffset="349727.4434">23336 10372 0,'-17'-18'16,"-1"36"31,18 35-31,0-18-16,0 0 0,0 0 15,18 36 1,-18-53-16,35 35 15,-17-36-15,-18 1 0,35-1 16,0-17 0,-17 0-16,-1 0 15</inkml:trace>
  <inkml:trace contextRef="#ctx0" brushRef="#br1" timeOffset="349915.5199">23566 10495 0,'0'18'16,"17"-1"-1,-17 19 1,18-19-16,-1 19 16,1-19-16,-18 19 15</inkml:trace>
  <inkml:trace contextRef="#ctx0" brushRef="#br1" timeOffset="350131.8376">23707 10283 0,'35'18'16,"-17"0"-16,17 35 15,0 0-15,-17-36 16,-18 19-16,17-1 0,-17 0 16,-17 36-16,17-54 15,-18 54-15,1-54 16,17 1-16</inkml:trace>
  <inkml:trace contextRef="#ctx0" brushRef="#br1" timeOffset="351133.2732">24624 10989 0,'0'-18'0,"18"1"16,-18 34 15,0 36-15,0-17-16,0 17 0,17-36 15,18 54-15,1-54 16,17 19 0,-18-36-16,35-18 15,-34 18-15,-19-35 16,1 17-16,0-17 0,-1-36 15,-17 36-15,0 0 16,0 17-16,0 36 16,0 35-1,18 0-15,0 70 16,-1-70-16,-17 53 16,18-53-16,-18 35 15,-18-71-15,-17 36 16,17-35-1,-17 0-15,0-18 16,-36-18 0,54 0-16,-36-17 15,35 17-15,0-17 0,1 18 16,17-19-16,0 1 16</inkml:trace>
  <inkml:trace contextRef="#ctx0" brushRef="#br1" timeOffset="351422.7297">25153 10354 0,'-18'0'16,"18"18"-16,0-1 0,-17 36 16,17-35-16,0 52 15,17-52 1,-17 17-16,18 1 16,0-19-16,-1 1 0,1 17 15,0-35-15,-1 0 16</inkml:trace>
  <inkml:trace contextRef="#ctx0" brushRef="#br1" timeOffset="351650.9514">25329 10478 0,'18'-18'16,"17"18"-1,-17 0-15,-18 18 16,0-1-16,-18 36 15,18-35-15,-35 17 16,35-17-16,0-1 16,0 1-1,18-18-15,-1 0 16,1 0-16,17 0 16,-17 0-16,0 0 15</inkml:trace>
  <inkml:trace contextRef="#ctx0" brushRef="#br1" timeOffset="351862.2102">25629 10372 0,'53'0'15,"0"53"-15,-18-36 16,-17 71-16,-18-52 15,0 52-15,-35-53 16,0 18-16,-1-18 16,-17 1-1,36-19-15</inkml:trace>
  <inkml:trace contextRef="#ctx0" brushRef="#br1" timeOffset="352319.6527">26476 11113 0,'18'0'16,"-1"0"-16,1 0 31,0 0-31,-1 0 15,1 0-15</inkml:trace>
  <inkml:trace contextRef="#ctx0" brushRef="#br1" timeOffset="352456.5077">26917 11130 0,'18'0'16,"-1"0"-16,1 0 15,0 0-15,-1-17 16</inkml:trace>
  <inkml:trace contextRef="#ctx0" brushRef="#br1" timeOffset="352563.1216">27287 11130 0,'18'0'0,"-18"-17"15</inkml:trace>
  <inkml:trace contextRef="#ctx0" brushRef="#br1" timeOffset="352695.8473">27570 11148 0</inkml:trace>
  <inkml:trace contextRef="#ctx0" brushRef="#br1" timeOffset="353147.0403">28416 11201 0,'-17'53'16,"-19"-18"-16,1 18 15,17-18-15,1-17 16,-1 17-16,1-17 0,-1-1 16</inkml:trace>
  <inkml:trace contextRef="#ctx0" brushRef="#br1" timeOffset="353637.4417">28734 10883 0,'-18'88'16,"36"1"0,-1-36-16,54 17 15,17-17 1,-53-35-16,71-18 16,-70 0-16,34-53 15,-35 17-15,-17-34 16,-18 17-16,18 18 15,-18-1-15,-18 1 0,18-18 16,0 36-16,0 34 16,0 71-1,0-35 1,35 71-16,-17-71 16,0 70-16,-1-88 15,-17 18-15,0 18 16,-35-18-1,17-36-15,1 1 0,-54-18 16,-17-18 0,53 1-16,-1-1 0,-34-35 15,52 18-15,1 17 16,-19-52-16</inkml:trace>
  <inkml:trace contextRef="#ctx0" brushRef="#br1" timeOffset="353908.4801">29369 10495 0,'0'-17'15,"-18"17"1,18 35 0,0 0-1,18 18 1,-18-18-16,17 1 0,1 34 16,0-35-16,17 1 15</inkml:trace>
  <inkml:trace contextRef="#ctx0" brushRef="#br1" timeOffset="354326.2387">29563 10654 0,'0'35'0,"0"0"15,0-17 1,0 0-16,17-18 15,-17-36 1,18 19 0,0-18-16,-18 17 15,17 18-15,-17-18 16,0 36-16,18 0 16,-18-1-1,0 1-15,18-18 0,-18 17 16,17-17-1,1-17-15,-18-1 16,18 1-16,-1 17 0,-17-18 16,18 0-16,-1 18 15,1 18 1,0 0 0,-1 17-16,-17-18 15,0 19-15,0-19 16,0 1-16,0 0 15,18-18 1</inkml:trace>
  <inkml:trace contextRef="#ctx0" brushRef="#br1" timeOffset="354527.5281">29916 10566 0,'35'53'16,"0"0"0,-17-1-1,-1 1-15,-17-35 16,-17 35-16,-1-18 16,0-35-16</inkml:trace>
  <inkml:trace contextRef="#ctx0" brushRef="#br1" timeOffset="355249.0508">30110 10425 0,'-18'-18'15,"0"18"1,36 0-1,0-18-15,52 18 16,-35 0-16,18-17 0,-17 17 16,52-18-1,-53 18-15,-17-18 0,-1 18 16,1 0-16,-18 18 16,-18 17-16,18 1 15,-17 69-15,17-52 16,0 88-1,17-70-15,1 17 16,0-17-16,-1 17 0,19 71 16,-19-89-16,1 54 15,-18-54-15,0-34 16,0-1-16,-18 0 0,1-17 0,-19 17 16,1-17-1,17-18-15,-52 17 16,35-17-16,17 0 0,-53-17 15,54 17-15,-54-18 16,54 0 0,-54 18-16,53 0 15,-52 36-15,52-19 16</inkml:trace>
  <inkml:trace contextRef="#ctx0" brushRef="#br1" timeOffset="358169.9301">20567 13229 0,'0'-17'16,"18"17"-1,35 35 1,17 18 0,-17 0-16,0-18 15,35 53-15,-35-53 16,0 1-16,35-1 16,-53-17-16,-17-18 0,35 0 15,-53-18-15</inkml:trace>
  <inkml:trace contextRef="#ctx0" brushRef="#br1" timeOffset="358402.4134">21361 13264 0,'-18'0'0,"18"18"15,-53 17-15,18 1 16,-18 34-16,18-17 15,-1 0-15,1 71 16,35-54-16,0 71 16,18-88-16,17 53 15,-17-53-15,17 17 16,-35-52-16,35 0 16,-35-1-16</inkml:trace>
  <inkml:trace contextRef="#ctx0" brushRef="#br1" timeOffset="358747.8744">21766 13564 0,'-17'-17'16,"-1"17"-16,0 0 0,1 17 16,-18 1-16,-1 35 15,19 0-15,-1 35 16,18-53-1,35 36-15,1-36 16,16 0-16,-16-35 16,52 18-1,-53-36-15,1 1 0</inkml:trace>
  <inkml:trace contextRef="#ctx0" brushRef="#br1" timeOffset="358880.353">21661 13794 0,'35'17'16,"0"-17"-16,0 0 15,36-17-15,-53 17 16,-1 0-16</inkml:trace>
  <inkml:trace contextRef="#ctx0" brushRef="#br1" timeOffset="359459.3357">22543 13229 0,'17'18'16,"1"35"-1,-1 53 1,1 52-16,0-87 0,-18-1 16,0 1-16,0 0 0,17-19 15,-17 37 1,0-54-16,18-17 0,-18-1 15,18-17 1</inkml:trace>
  <inkml:trace contextRef="#ctx0" brushRef="#br1" timeOffset="359720.1408">22754 13159 0,'18'53'0,"-1"52"16,1 19 0,0-54-16,-18 1 15,17 70-15,-17-17 16,0-89-16,18 53 15,-18-70-15,0 17 16</inkml:trace>
  <inkml:trace contextRef="#ctx0" brushRef="#br1" timeOffset="360048.2737">22507 13194 0,'36'-18'15,"16"1"1,1 17-16,88 17 16,1 19-16,-90-1 0,-16 18 15,17 35 1,-53-53-16,0 18 0,-36 18 15,1-54 1,0 19-16,-36-1 0,36-17 16,0 17-1,17-18-15,53 36 16,1-17-16,69 17 16,-52-36-16,71 18 15,-89-17-15,36 0 16</inkml:trace>
  <inkml:trace contextRef="#ctx0" brushRef="#br1" timeOffset="360583.296">23266 12718 0,'0'17'32,"0"19"-17,0-1 1,0 0-16,0 0 0,0 18 0,0 36 16,0-54-16,0 0 15,17 0-15,-17 18 16,0-35-16,18 0 15,0-18 1,-18-18-16</inkml:trace>
  <inkml:trace contextRef="#ctx0" brushRef="#br1" timeOffset="360965.8968">23424 12947 0,'18'18'16,"0"-1"0,-1 1-16,19 0 15,-19-18-15,36 35 16,-18 0-1,-17-35-15,0 18 0,-1-18 16,1 0-16</inkml:trace>
  <inkml:trace contextRef="#ctx0" brushRef="#br1" timeOffset="361172.2318">23636 12876 0,'-35'36'15,"0"-1"-15,17 0 0,-17 36 16,17-36 0,0 18-16,18-35 15,0 17-15,0-17 16</inkml:trace>
  <inkml:trace contextRef="#ctx0" brushRef="#br1" timeOffset="361827.0983">23883 12912 0,'18'0'15,"-18"17"-15,17 19 16,-17-1 0,0-17-16,0 34 15,0-34 1,0 0-16,0-36 31,18-35-31,0 36 16,-1-19-16,19-17 15,-19 18-15,1 17 0,17 1 16,-17 17 0,-1 17-16,-17 1 15,0 35-15,0-35 16,0 17-16,0-17 15,0-1 1,18-17-16,0-17 16,-1 17-16,19-36 15,-19 36-15,36-35 16,-18 35-16,1 0 16,-19 18-16,1 17 15,0-17-15,-18 34 16,17-34-16,-17 0 15,0 17-15,-17-17 16</inkml:trace>
  <inkml:trace contextRef="#ctx0" brushRef="#br1" timeOffset="366310.7602">20920 15081 0,'-18'-17'16,"0"17"-16,18-18 0,18 36 15,35-1 1,0 19 0,0-19-16,70 54 15,-70-36-15,0 0 0,0 1 16,0-1-16,35 18 16,-70-36-16,17 1 0,-17 0 15,-1-1-15,1 1 16,-18-36-16</inkml:trace>
  <inkml:trace contextRef="#ctx0" brushRef="#br1" timeOffset="366572.8018">21837 15187 0,'18'-18'0,"-36"18"16,0 0-16,-35 36 15,18-19-15,0 19 16,17-1-16,-17 0 16,0 18-16,-1 35 15,19-35-15,17 53 16,0-53-16,0-18 0,17 18 16,19 18-16,-36-36 15,17 36 1,1-54-16,-18 18 15,0-17-15</inkml:trace>
  <inkml:trace contextRef="#ctx0" brushRef="#br1" timeOffset="366787.3799">22013 15787 0</inkml:trace>
  <inkml:trace contextRef="#ctx0" brushRef="#br1" timeOffset="367395.4316">22737 15487 0,'-36'-35'16,"19"35"-16,-1-18 0,-53 0 16,19 36-1,34 0-15,0-1 0,1 54 16,52-18 0,-17-18-16,52 18 15,-35-18-15,-17-17 0,17 0 16,1 17-16,-19-35 15,1 17-15,-18 1 16,-18 0 0,1-18-16,-54 17 0,36-17 15,-36 18 1,54-18-16,-36 18 16</inkml:trace>
  <inkml:trace contextRef="#ctx0" brushRef="#br1" timeOffset="367778.7587">22895 14940 0,'18'0'16,"17"53"-16,-17-18 15,17 18-15,0 106 16,1-88-16,-19 87 16,-17-87-16,0-1 15,0-17-15,-17 36 16,17-54-16,0 0 16,17-53-1,1-34 1,0 34-16,-1-17 0,19-18 15,-19 53-15,18-18 16,-17 0-16,0 36 16,-18 17-1,17 18-15,-17-35 16,0 52 0,36-17-16,-19-35 0</inkml:trace>
  <inkml:trace contextRef="#ctx0" brushRef="#br1" timeOffset="368501.0259">23601 15610 0,'-53'0'15,"18"0"1,-1 18-16,1 53 15,35-1 1,18-17-16,-1-18 0,54 18 16,-36-35-16,53-18 15,-52 0-15,17-18 16,-18 1-16,-17-19 16,-18 1-1,-18-18-15,0 18 16,-17 17-16,17 1 15,-17 17-15,35 17 16,0 19 0,0-19-16,18 18 15,17-17-15,-17 0 0,70 17 16,-53-17-16,36-1 16,-36-17-1,-35-17-15,0-1 16,0-17-16,-18-1 15,18 19-15,0-18 16,18 52 0,17 54-1,-17-36-15,-1 18 16,19 70-16,-19-70 16,1-17-16,-18 17 15,18-36-15,-18 18 16,-18-35-1,-17-35-15,35 18 16,-36-72-16,19 36 16,-1-52-16,18 34 15,0-52 1,18 70-16,35 17 16,-36 19-16,19 17 0,34 35 15,-52-17 1,17 17-16,-17 18 15,-18-18-15,-18-17 0,-17 17 16,17-35-16,-35 18 16,18-18-16,0 0 15</inkml:trace>
  <inkml:trace contextRef="#ctx0" brushRef="#br1" timeOffset="369201.9661">24359 15681 0,'-17'0'15,"34"0"1,1 18-16,17-18 16,1 0-16,-1 0 0,-18 0 15,19 0-15,34-18 16,-52 0-16,0 1 16,-1-19-16,-17 19 15,-17-36-15,-1 35 16,-35-17-16,18 35 15,-36-18-15,36 18 16,-36 36 0,54-19-16,-1 54 15,18-36-15,53 53 16,-18-35-16,89 18 16,-54-54-16,71 19 15,-70-36-15,35 17 16,-89-17-16,19-17 15,-54 17 1</inkml:trace>
  <inkml:trace contextRef="#ctx0" brushRef="#br1" timeOffset="370759.1397">25612 15416 0,'17'0'15,"36"-17"1,-35 17-16,70-18 16,-53 18-16,18 0 15,-35 18 1,0-18-16</inkml:trace>
  <inkml:trace contextRef="#ctx0" brushRef="#br1" timeOffset="370892.7867">25594 15628 0,'106'18'15,"17"-18"1,-17 0-16,-53-18 16,-18 18-16</inkml:trace>
  <inkml:trace contextRef="#ctx0" brushRef="#br1" timeOffset="371493.4366">26617 14940 0,'0'-17'16,"-18"34"-1,1 1-15,-1 17 16,-17 0-16,-18 71 16,35-35-16,-17-1 15,17 89-15,18-88 16,0 17-16,36 35 15,-1-70-15,0 0 0,53 18 16,-52-36-16,52 0 16,-70-35-1,17 0-15</inkml:trace>
  <inkml:trace contextRef="#ctx0" brushRef="#br1" timeOffset="372049.2985">27111 15152 0,'0'17'16,"18"36"-16,-1 88 16,1-105-1,-18 70-15,18-53 16,-18-18-16,0 0 16,0-17-16,17 35 15,-17-36-15</inkml:trace>
  <inkml:trace contextRef="#ctx0" brushRef="#br1" timeOffset="372284.2327">27623 15575 0,'17'0'16,"-17"18"-16,0 35 16,-17-36-16,-1 36 15,0-17-15,1-19 16,-19 18-16,36-17 16,-35-18-16,17 0 15</inkml:trace>
  <inkml:trace contextRef="#ctx0" brushRef="#br1" timeOffset="372839.5849">28152 15381 0,'0'71'0,"-18"-1"16,18-34 0,0-1-16,0 0 15,0-17-15,18-1 16,-1-17-1,1-35-15,0 17 0,-1-17 16,19-53-16,-19 53 16,1-1-16,-1 1 0,36 17 15,-35 1 1,0 34-16,-1 1 16,-17 53-16,0-54 15,0 19-15,0-1 16,0-17-16,0-1 0,18-34 31,17-19-15,-17 1-16,35 0 15,-18 35-15,-17-18 16,17 18-16,-17 18 0,-1-1 16,18 54-16,-35-36 15,0 36 1,18-36-16,-18 0 15,0-17-15,18 0 0,-18-1 16</inkml:trace>
  <inkml:trace contextRef="#ctx0" brushRef="#br1" timeOffset="373087.5194">28822 14923 0,'18'0'0,"35"17"15,52 54-15,-52-18 16,53 105-16,-71-69 16,18 87-1,-53-88-15,0 89 16,0-89-16,-17-35 15,-1 17-15,0-35 0,-52 36 16,35-53-16</inkml:trace>
</inkml:ink>
</file>

<file path=ppt/media/image1.png>
</file>

<file path=ppt/media/image2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7FC9D-CCA4-344F-B523-C066E4BAB428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D498B-8EE9-D243-B7AD-40804D63C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99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7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66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51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13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849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75599" y="6452092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Andrew</a:t>
            </a:r>
            <a:r>
              <a:rPr lang="en-US" sz="2000" baseline="0" dirty="0"/>
              <a:t> 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0772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5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035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93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4D515-C767-DF42-8DB9-A0C9293DEF53}" type="datetimeFigureOut">
              <a:rPr lang="en-US" smtClean="0"/>
              <a:t>7/4/2017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3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tiff"/><Relationship Id="rId7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4625970" y="1135431"/>
            <a:ext cx="7278130" cy="3725594"/>
            <a:chOff x="4625970" y="1135431"/>
            <a:chExt cx="7278130" cy="3725594"/>
          </a:xfrm>
        </p:grpSpPr>
        <p:sp>
          <p:nvSpPr>
            <p:cNvPr id="10" name="TextBox 9"/>
            <p:cNvSpPr txBox="1"/>
            <p:nvPr/>
          </p:nvSpPr>
          <p:spPr>
            <a:xfrm>
              <a:off x="4625970" y="1135431"/>
              <a:ext cx="727813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atin typeface="+mj-lt"/>
                </a:rPr>
                <a:t>Basics of Neural Network Programming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057458" y="3845362"/>
              <a:ext cx="641515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dirty="0"/>
                <a:t>Binary Classification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4249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302" y="1268113"/>
            <a:ext cx="3394394" cy="225674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5059214" y="2396484"/>
            <a:ext cx="2148840" cy="1"/>
          </a:xfrm>
          <a:prstGeom prst="straightConnector1">
            <a:avLst/>
          </a:prstGeom>
          <a:ln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50954" y="2165652"/>
            <a:ext cx="3878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1 (cat) vs 0 (non cat)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167302" y="4174436"/>
            <a:ext cx="3364226" cy="2194074"/>
            <a:chOff x="905965" y="4173394"/>
            <a:chExt cx="3034209" cy="226042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9794" y="4508043"/>
              <a:ext cx="1650380" cy="142978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1598" y="4762793"/>
              <a:ext cx="1645178" cy="142527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59322" y="5005136"/>
              <a:ext cx="1650380" cy="142868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905965" y="4666582"/>
              <a:ext cx="553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Red</a:t>
              </a:r>
              <a:endParaRPr lang="en-US" sz="14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20069" y="4424239"/>
              <a:ext cx="7665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Green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660623" y="4173394"/>
              <a:ext cx="6238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Blue</a:t>
              </a:r>
              <a:endParaRPr lang="en-US" sz="20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Binary Classification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5519C291-00FD-41DD-B575-E0E740F8A1A3}"/>
                  </a:ext>
                </a:extLst>
              </p14:cNvPr>
              <p14:cNvContentPartPr/>
              <p14:nvPr/>
            </p14:nvContentPartPr>
            <p14:xfrm>
              <a:off x="685800" y="1238400"/>
              <a:ext cx="10211040" cy="55119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519C291-00FD-41DD-B575-E0E740F8A1A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76440" y="1229040"/>
                <a:ext cx="10229760" cy="553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0953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Notation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4996BD6-F437-4CEC-9890-49118603766B}"/>
                  </a:ext>
                </a:extLst>
              </p14:cNvPr>
              <p14:cNvContentPartPr/>
              <p14:nvPr/>
            </p14:nvContentPartPr>
            <p14:xfrm>
              <a:off x="584280" y="901800"/>
              <a:ext cx="10427040" cy="5518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4996BD6-F437-4CEC-9890-49118603766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4920" y="892440"/>
                <a:ext cx="10445760" cy="553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091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28</Words>
  <Application>Microsoft Office PowerPoint</Application>
  <PresentationFormat>Widescreen</PresentationFormat>
  <Paragraphs>11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 Schoolbook</vt:lpstr>
      <vt:lpstr>Office Theme</vt:lpstr>
      <vt:lpstr>PowerPoint Presentation</vt:lpstr>
      <vt:lpstr>Binary Classification</vt:lpstr>
      <vt:lpstr>Notation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Younes Bensouda Mourri</dc:creator>
  <cp:lastModifiedBy>Andrew Ng</cp:lastModifiedBy>
  <cp:revision>9</cp:revision>
  <dcterms:created xsi:type="dcterms:W3CDTF">2017-06-25T02:39:24Z</dcterms:created>
  <dcterms:modified xsi:type="dcterms:W3CDTF">2017-07-04T19:45:55Z</dcterms:modified>
</cp:coreProperties>
</file>

<file path=docProps/thumbnail.jpeg>
</file>